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794" r:id="rId2"/>
    <p:sldId id="716" r:id="rId3"/>
    <p:sldId id="710" r:id="rId4"/>
    <p:sldId id="773" r:id="rId5"/>
    <p:sldId id="475" r:id="rId6"/>
    <p:sldId id="779" r:id="rId7"/>
    <p:sldId id="493" r:id="rId8"/>
    <p:sldId id="379" r:id="rId9"/>
    <p:sldId id="387" r:id="rId10"/>
    <p:sldId id="542" r:id="rId11"/>
    <p:sldId id="543" r:id="rId12"/>
    <p:sldId id="801" r:id="rId13"/>
    <p:sldId id="795" r:id="rId14"/>
    <p:sldId id="799" r:id="rId15"/>
    <p:sldId id="684" r:id="rId16"/>
    <p:sldId id="546" r:id="rId17"/>
    <p:sldId id="544" r:id="rId18"/>
    <p:sldId id="541" r:id="rId19"/>
    <p:sldId id="545" r:id="rId20"/>
    <p:sldId id="798" r:id="rId21"/>
    <p:sldId id="496" r:id="rId22"/>
    <p:sldId id="802" r:id="rId23"/>
    <p:sldId id="803" r:id="rId24"/>
    <p:sldId id="804" r:id="rId25"/>
    <p:sldId id="805" r:id="rId26"/>
    <p:sldId id="806" r:id="rId27"/>
    <p:sldId id="807" r:id="rId28"/>
    <p:sldId id="808" r:id="rId29"/>
    <p:sldId id="809" r:id="rId30"/>
    <p:sldId id="810" r:id="rId31"/>
    <p:sldId id="811" r:id="rId32"/>
    <p:sldId id="812" r:id="rId33"/>
    <p:sldId id="8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ser Khan" initials="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B1E"/>
    <a:srgbClr val="8C1515"/>
    <a:srgbClr val="AFEBFF"/>
    <a:srgbClr val="FFAAAA"/>
    <a:srgbClr val="E3B7F1"/>
    <a:srgbClr val="C6D4FF"/>
    <a:srgbClr val="C5FFC5"/>
    <a:srgbClr val="05274E"/>
    <a:srgbClr val="B0C3FF"/>
    <a:srgbClr val="FF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4557" autoAdjust="0"/>
  </p:normalViewPr>
  <p:slideViewPr>
    <p:cSldViewPr snapToGrid="0">
      <p:cViewPr varScale="1">
        <p:scale>
          <a:sx n="131" d="100"/>
          <a:sy n="131" d="100"/>
        </p:scale>
        <p:origin x="206" y="10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856"/>
    </p:cViewPr>
  </p:sorterViewPr>
  <p:notesViewPr>
    <p:cSldViewPr snapToGrid="0">
      <p:cViewPr varScale="1">
        <p:scale>
          <a:sx n="65" d="100"/>
          <a:sy n="65" d="100"/>
        </p:scale>
        <p:origin x="257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E6E90-D057-4D0D-B992-091951C9891F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6554-DBE6-4CB7-8C9A-72353E7B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16:06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987 330 13363 0 0,'-20'-14'371'0'0,"0"-2"0"0"0,2 0 0 0 0,0-1 0 0 0,-22-26 0 0 0,21 22-533 0 0,0 1 1 0 0,-34-27-1 0 0,44 40 191 0 0,0 2 0 0 0,0-1 0 0 0,0 1 0 0 0,0 0 0 0 0,-1 1 0 0 0,0 0 0 0 0,0 1-1 0 0,0 0 1 0 0,0 1 0 0 0,-17-3 0 0 0,-1 3 211 0 0,-1 1 0 0 0,1 2-1 0 0,0 1 1 0 0,0 0 0 0 0,-28 8 0 0 0,37-6-190 0 0,1 0 0 0 0,0 2 0 0 0,0 0 1 0 0,1 1-1 0 0,0 1 0 0 0,0 1 1 0 0,1 0-1 0 0,-23 17 0 0 0,30-18-32 0 0,1 0 0 0 0,0 0-1 0 0,1 1 1 0 0,0 0 0 0 0,0 0 0 0 0,1 1-1 0 0,0 0 1 0 0,-5 13 0 0 0,-31 92-220 0 0,30-79 416 0 0,-15 43-233 0 0,-89 284-587 0 0,111-338 593 0 0,1-1-1 0 0,1 1 1 0 0,1-1 0 0 0,1 1 0 0 0,1 0 0 0 0,1 0-1 0 0,1 0 1 0 0,1-1 0 0 0,2 1 0 0 0,9 31 0 0 0,9 13 94 0 0,3 0 1 0 0,40 77 0 0 0,-51-117 12 0 0,2 1 1 0 0,0-2-1 0 0,2 0 1 0 0,1-2-1 0 0,2 0 1 0 0,0-1-1 0 0,1-1 0 0 0,2-1 1 0 0,0-2-1 0 0,48 32 1 0 0,-50-37-102 0 0,253 152-730 0 0,-243-151 621 0 0,1-1 1 0 0,1-2-1 0 0,0-2 0 0 0,1-1 0 0 0,0-1 0 0 0,59 6 0 0 0,-77-15-11 0 0,1-1 1 0 0,-1 0-1 0 0,1-2 0 0 0,-1 0 1 0 0,1-2-1 0 0,-1 1 0 0 0,0-2 1 0 0,0-1-1 0 0,-1 0 1 0 0,1-1-1 0 0,27-16 0 0 0,-14 4 76 0 0,-2 0 0 0 0,0-2 0 0 0,-1-1 0 0 0,-1-1 0 0 0,29-33 0 0 0,-36 33 135 0 0,-2-1 0 0 0,0-1-1 0 0,-2 0 1 0 0,-1-1 0 0 0,-1-1 0 0 0,16-43 0 0 0,47-179 601 0 0,-67 213-569 0 0,10-38-103 0 0,-3-2 0 0 0,-3 0 0 0 0,5-120 0 0 0,-18 161-104 0 0,-2 0 1 0 0,-1 0-1 0 0,-2 0 1 0 0,-1 0-1 0 0,-2 1 1 0 0,-1-1-1 0 0,-2 2 1 0 0,-1-1-1 0 0,-2 2 1 0 0,-19-37-1 0 0,-1 13 175 0 0,-63-80 1 0 0,-51-42 790 0 0,146 178-869 0 0,-6-8-51 0 0,-8-11 78 0 0,-1 2 0 0 0,-27-24-1 0 0,39 38-138 0 0,-1-1-1 0 0,1 1 1 0 0,-1 0 0 0 0,0 0-1 0 0,0 0 1 0 0,0 1-1 0 0,0-1 1 0 0,0 1-1 0 0,-1 0 1 0 0,1 1-1 0 0,-1 0 1 0 0,1-1-1 0 0,-1 2 1 0 0,0-1-1 0 0,1 1 1 0 0,-8 0-1 0 0,-8 4-4939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2:39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1376 0 0,'1'4'601'0'0,"0"0"-1"0"0,1 0 0 0 0,-1 1 1 0 0,1-2-1 0 0,0 1 0 0 0,0 0 0 0 0,3 5 1 0 0,5 10 754 0 0,81 227 4778 0 0,-43-100-5965 0 0,-7 1-1 0 0,40 272 1 0 0,-76-350-200 0 0,-4 93 0 0 0,-2-74-857 0 0,1-74-361 0 0,1-1-3123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2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14283 0 0,'2'1'-65'0'0,"-1"-1"0"0"0,0 1-1 0 0,1 0 1 0 0,-1-1 0 0 0,1 1 0 0 0,-1 0-1 0 0,0 0 1 0 0,0 0 0 0 0,0 0 0 0 0,0 0 0 0 0,1 0-1 0 0,-1 1 1 0 0,-1-1 0 0 0,1 0 0 0 0,0 0-1 0 0,0 1 1 0 0,0-1 0 0 0,0 2 0 0 0,15 30 329 0 0,39 127 2173 0 0,18 43 158 0 0,-1-57-628 0 0,167 256 0 0 0,-123-209-1826 0 0,56 80 9 0 0,-160-257-750 0 0,0 1-1 0 0,-1 0 1 0 0,0 0 0 0 0,-2 1-1 0 0,0 0 1 0 0,-1 0 0 0 0,11 39-1 0 0,-19-56 420 0 0,0 0 90 0 0,1-1 0 0 0,-1 1 1 0 0,0-1-1 0 0,0 1 0 0 0,1-1 1 0 0,-1 1-1 0 0,0-1 0 0 0,0 1 0 0 0,0-1 1 0 0,0 1-1 0 0,0 0 0 0 0,0-1 1 0 0,0 1-1 0 0,0-1 0 0 0,0 1 0 0 0,0-1 1 0 0,0 1-1 0 0,0-1 0 0 0,0 1 1 0 0,0-1-1 0 0,-1 1 0 0 0,1-1 0 0 0,0 1 1 0 0,0-1-1 0 0,-1 1 0 0 0,1-1 1 0 0,0 1-1 0 0,-1-1 0 0 0,1 0 0 0 0,0 1 1 0 0,-1-1-1 0 0,1 1 0 0 0,0-1 1 0 0,-1 0-1 0 0,1 0 0 0 0,-1 1 0 0 0,0-1 1 0 0,-12-2-529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2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2 271 3681 0 0,'-1'-3'102'0'0,"1"0"1"0"0,0 0-1 0 0,-1 0 0 0 0,1 0 1 0 0,1 0-1 0 0,-1-1 1 0 0,0 1-1 0 0,1 0 1 0 0,-1 0-1 0 0,1 0 0 0 0,0 1 1 0 0,0-1-1 0 0,0 0 1 0 0,2-3-1 0 0,26-41 1633 0 0,-15 24-1061 0 0,2-1 1943 0 0,24-29 0 0 0,2-3-706 0 0,-35 36-2370 0 0,-12 31-1532 0 0,5-8 1628 0 0,-2 5 23 0 0,1-1 0 0 0,-1 0 0 0 0,2 1 0 0 0,-1 12 0 0 0,1-20 318 0 0,0 1 0 0 0,0-1 0 0 0,0 1 0 0 0,0-1 0 0 0,0 1 0 0 0,0-1 0 0 0,1 1 0 0 0,-1 0 0 0 0,0-1 0 0 0,0 1 0 0 0,0-1 0 0 0,1 1 0 0 0,-1-1 1 0 0,0 1-1 0 0,1-1 0 0 0,-1 0 0 0 0,0 1 0 0 0,1-1 0 0 0,-1 1 0 0 0,1-1 0 0 0,-1 0 0 0 0,1 1 0 0 0,-1-1 0 0 0,0 0 0 0 0,1 1 0 0 0,-1-1 0 0 0,2 0 0 0 0,-1 0-110 0 0,1 0-1 0 0,-1 0 1 0 0,1 0 0 0 0,0-1-1 0 0,-1 1 1 0 0,1 0 0 0 0,-1-1-1 0 0,1 0 1 0 0,-1 1 0 0 0,0-1-1 0 0,1 0 1 0 0,-1 0 0 0 0,0 0-1 0 0,1 1 1 0 0,1-3 0 0 0,-28 35-1833 0 0,18-19 1948 0 0,6-12 14 0 0,1 0 1 0 0,-1 0-1 0 0,1 0 0 0 0,-1 0 0 0 0,0 0 1 0 0,1 0-1 0 0,-1 0 0 0 0,0 0 0 0 0,0 0 1 0 0,1-1-1 0 0,-1 1 0 0 0,0 0 0 0 0,0 0 0 0 0,0-1 1 0 0,0 1-1 0 0,-2 0 0 0 0,-7 3 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118 166 3681 0 0,'-9'2'519'0'0,"0"0"0"0"0,1 1 0 0 0,-1 0 0 0 0,1 0 0 0 0,-1 1 0 0 0,1 0 0 0 0,0 1 0 0 0,1 0 0 0 0,-1 0-1 0 0,1 0 1 0 0,0 1 0 0 0,0 0 0 0 0,-7 8 0 0 0,44-35 4346 0 0,3-3-3664 0 0,-2-1-712 0 0,1 1 0 0 0,0 2 0 0 0,2 1 0 0 0,1 2 0 0 0,0 1 0 0 0,1 1 0 0 0,53-15 0 0 0,-80 29-469 0 0,-1 1 0 0 0,1 0 0 0 0,0 1-1 0 0,0 0 1 0 0,0 0 0 0 0,0 1 0 0 0,0 0-1 0 0,0 1 1 0 0,0 0 0 0 0,0 0-1 0 0,-1 1 1 0 0,1 0 0 0 0,0 1 0 0 0,-1 0-1 0 0,1 0 1 0 0,-1 0 0 0 0,0 1 0 0 0,0 1-1 0 0,0-1 1 0 0,-1 1 0 0 0,0 1-1 0 0,0-1 1 0 0,0 1 0 0 0,0 0 0 0 0,-1 1-1 0 0,0 0 1 0 0,-1 0 0 0 0,1 0-1 0 0,-1 0 1 0 0,-1 1 0 0 0,1 0 0 0 0,-1 0-1 0 0,-1 0 1 0 0,1 1 0 0 0,-2-1 0 0 0,1 1-1 0 0,1 9 1 0 0,-1 0-72 0 0,-1 0 0 0 0,-1 0 1 0 0,0 0-1 0 0,-1-1 0 0 0,-1 1 0 0 0,-1 0 1 0 0,-1 0-1 0 0,-9 32 0 0 0,-7 12-86 0 0,-28 62-1 0 0,40-108 123 0 0,-31 67-51 0 0,-77 121 0 0 0,49-93 130 0 0,65-110-50 0 0,1-1 0 0 0,-1 1-1 0 0,0 0 1 0 0,1 0-1 0 0,-1 0 1 0 0,1-1 0 0 0,0 1-1 0 0,-1 0 1 0 0,1 0-1 0 0,0 0 1 0 0,-1 0-1 0 0,1 0 1 0 0,0 0 0 0 0,0 0-1 0 0,0-1 1 0 0,0 1-1 0 0,0 0 1 0 0,0 0-1 0 0,0 0 1 0 0,0 0 0 0 0,0 0-1 0 0,0 0 1 0 0,0 0-1 0 0,1 0 1 0 0,-1 0-1 0 0,0 0 1 0 0,1-1 0 0 0,0 2-1 0 0,0-1 3 0 0,0 0-1 0 0,1 0 1 0 0,-1-1-1 0 0,1 1 1 0 0,-1-1-1 0 0,0 1 1 0 0,1-1-1 0 0,-1 1 1 0 0,1-1-1 0 0,-1 0 1 0 0,1 0-1 0 0,-1 0 1 0 0,1 0-1 0 0,-1 0 1 0 0,3 0-1 0 0,11-2 98 0 0,-1-1-1 0 0,25-7 1 0 0,-33 8-51 0 0,21-6-39 0 0,535-147 1804 0 0,-541 150-2446 0 0,0 1-1 0 0,42-3 1 0 0,-52 7-34 0 0,0 0 0 0 0,-1 1 0 0 0,1 0 0 0 0,0 0 0 0 0,-1 1 0 0 0,1 1 0 0 0,17 6 0 0 0,-4 2-6480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3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49 11058 0 0,'0'1'20'0'0,"0"-1"-1"0"0,-1 0 0 0 0,1 0 0 0 0,0 0 1 0 0,0 0-1 0 0,0 0 0 0 0,0 0 0 0 0,-1 0 1 0 0,1 0-1 0 0,0 0 0 0 0,0 0 0 0 0,0 0 1 0 0,0 0-1 0 0,-1 0 0 0 0,1 0 0 0 0,0-1 1 0 0,0 1-1 0 0,0 0 0 0 0,0 0 0 0 0,0 0 1 0 0,-1 0-1 0 0,1 0 0 0 0,0 0 0 0 0,0 0 1 0 0,0 0-1 0 0,0 0 0 0 0,0-1 0 0 0,0 1 1 0 0,0 0-1 0 0,-1 0 0 0 0,1 0 0 0 0,0 0 1 0 0,0 0-1 0 0,0 0 0 0 0,0-1 0 0 0,0 1 1 0 0,0 0-1 0 0,0 0 0 0 0,0 0 0 0 0,0 0 1 0 0,0-1-1 0 0,0 1 0 0 0,0 0 0 0 0,0 0 1 0 0,0 0-1 0 0,0 0 0 0 0,0 0 0 0 0,0-1 1 0 0,0 1-1 0 0,0 0 0 0 0,0 0 0 0 0,0 0 1 0 0,0 0-1 0 0,0-1 0 0 0,0 1 0 0 0,0 0 1 0 0,1 0-1 0 0,-1 0 0 0 0,0 0 0 0 0,0 0 1 0 0,0 0-1 0 0,0-1 0 0 0,0 1 0 0 0,0 0 1 0 0,0 0-1 0 0,1 0 0 0 0,-1 0 0 0 0,18-7 738 0 0,28-3 170 0 0,-45 9-888 0 0,87-11 1760 0 0,-1 4 0 0 0,1 4 0 0 0,1 3 0 0 0,124 16 0 0 0,-198-14-1834 0 0,-4 0-338 0 0,0-1 0 0 0,-1 1 1 0 0,1 1-1 0 0,0 0 0 0 0,-1 1 1 0 0,0 0-1 0 0,0 0 0 0 0,0 1 0 0 0,11 5 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4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 8290 0 0,'4'41'1276'0'0,"-8"31"2232"0"0,-23 128 1 0 0,13-117-2019 0 0,-24 129 978 0 0,-15 112-751 0 0,43-193-4105 0 0,9-102-4791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25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9745 868 3081 0 0,'-1'-22'7724'0'0,"-4"10"-3979"0"0,4 12-3668 0 0,0-1-1 0 0,0 0 0 0 0,0 1 1 0 0,0-1-1 0 0,0 1 1 0 0,0-1-1 0 0,0 1 0 0 0,0-1 1 0 0,0 1-1 0 0,0 0 1 0 0,0 0-1 0 0,-1-1 0 0 0,1 1 1 0 0,0 0-1 0 0,0 0 1 0 0,-2 0-1 0 0,-21-3 1031 0 0,-1-5-39 0 0,19 6-916 0 0,-1 0-1 0 0,1 0 1 0 0,0 1-1 0 0,-1-1 0 0 0,0 1 1 0 0,-7 0-1 0 0,-4 0-18 0 0,-1-2-1 0 0,1 0 1 0 0,0-1-1 0 0,1-1 1 0 0,-27-11-1 0 0,-19-4 773 0 0,12 6-1085 0 0,-1 2 0 0 0,-97-10 0 0 0,115 19 160 0 0,0-2 0 0 0,-43-13 0 0 0,-24-3-16 0 0,82 17-28 0 0,0-1 0 0 0,0-1 0 0 0,0-1 0 0 0,-35-18 0 0 0,36 17 22 0 0,0 0 0 0 0,0 2 1 0 0,-1 0-1 0 0,0 2 0 0 0,0 0 0 0 0,0 1 0 0 0,0 0 0 0 0,-27 1 0 0 0,-15 4-181 0 0,-80 12 0 0 0,114-10 214 0 0,1-3 147 0 0,0 0 0 0 0,0-2 0 0 0,-37-5 0 0 0,39 3-6 0 0,0 1-1 0 0,0 1 0 0 0,0 1 0 0 0,-33 4 0 0 0,33 0-90 0 0,1 0-1 0 0,-1-2 1 0 0,-1 0 0 0 0,1-2-1 0 0,0-1 1 0 0,-33-5-1 0 0,28 3 32 0 0,-1 1-1 0 0,1 2 1 0 0,-1 0-1 0 0,-40 7 1 0 0,8-1-106 0 0,46-4 13 0 0,0 1 0 0 0,0 0 0 0 0,0 1 0 0 0,1 1-1 0 0,-27 12 1 0 0,19-8 12 0 0,6-2 1 0 0,-1-1-1 0 0,-1-1 0 0 0,1-1 0 0 0,-1 0 0 0 0,0-2 0 0 0,1 0 0 0 0,-1-1 0 0 0,-29-2 0 0 0,-11 2 8 0 0,46 0 8 0 0,0 0 1 0 0,0-1-1 0 0,-25-3 0 0 0,-42-5-83 0 0,61 7 56 0 0,1-1-1 0 0,-1 0 0 0 0,1-1 0 0 0,-21-6 0 0 0,19 2 13 0 0,0 2 0 0 0,0 1 0 0 0,-1 0 0 0 0,1 2 0 0 0,-1 0 0 0 0,1 1 0 0 0,-38 3 0 0 0,43-1-107 0 0,-1-1 0 0 0,-23-3 0 0 0,29 1 46 0 0,0 1-1 0 0,-1 0 1 0 0,1 1 0 0 0,0 0 0 0 0,-1 1 0 0 0,1 0 0 0 0,0 1-1 0 0,-10 2 1 0 0,-128 30-283 0 0,-56 42 1018 0 0,124-45-508 0 0,22-5 34 0 0,42-18-88 0 0,0 0 0 0 0,0-2 0 0 0,0 0 0 0 0,-27 6 0 0 0,-123 28 495 0 0,93-21-195 0 0,7-9-175 0 0,51-9-207 0 0,0 1 1 0 0,1 1 0 0 0,-1 0-1 0 0,-16 6 1 0 0,13-3-23 0 0,1-1 0 0 0,-1-1 0 0 0,0-1 0 0 0,0-1 0 0 0,-24 1 0 0 0,13-1 0 0 0,2 2 0 0 0,0 1 0 0 0,1 1 0 0 0,-1 2 0 0 0,-28 12 0 0 0,-44 12 0 0 0,60-20-13 0 0,-52 23-1 0 0,12-4-165 0 0,-62 6 41 0 0,29-10 146 0 0,-137 66-8 0 0,214-80 52 0 0,-43 9 0 0 0,-16 6 449 0 0,30-5-336 0 0,-106 56 1 0 0,48-15-110 0 0,-35 21-16 0 0,43-27 11 0 0,49-28-30 0 0,42-20-21 0 0,0-2 0 0 0,-1 0 0 0 0,0-2 0 0 0,0 0 0 0 0,-1-2 0 0 0,-36 2 0 0 0,22-4 45 0 0,-1 2 1 0 0,2 1-1 0 0,-1 2 0 0 0,-61 20 1 0 0,52-13 64 0 0,-86 15 1 0 0,81-20-91 0 0,-68 21 0 0 0,75-14-44 0 0,-27 9 5 0 0,-90 18 1 0 0,111-35 15 0 0,0-1 0 0 0,-1-4 1 0 0,-89-3-1 0 0,132-1 3 0 0,-59-2 0 0 0,-1-2 0 0 0,2-4 0 0 0,-82-21 0 0 0,95 18 0 0 0,40 10 0 0 0,0-1 0 0 0,0-1 0 0 0,-25-9 0 0 0,-95-37 80 0 0,116 42-82 0 0,5 3-1 0 0,1-1-1 0 0,-1 0 1 0 0,-17-12-1 0 0,23 14-5 0 0,0 0 1 0 0,0 0-1 0 0,-1 1 0 0 0,1 0 1 0 0,-1 0-1 0 0,0 1 0 0 0,0 0 1 0 0,-11 0-1 0 0,11 1 0 0 0,0 0 0 0 0,0-1 0 0 0,0 0 0 0 0,1 0-1 0 0,-1-1 1 0 0,1 0 0 0 0,0-1 0 0 0,-15-8 0 0 0,14 7-8 0 0,0 0 0 0 0,0 1 0 0 0,0 0 0 0 0,-1 1 0 0 0,0 0 0 0 0,1 0 0 0 0,-16-2 0 0 0,15 4 0 0 0,0-1 0 0 0,0-1 0 0 0,0 0 0 0 0,1 0 0 0 0,-1-1 0 0 0,1 0 0 0 0,-14-8 0 0 0,-5-7-8 0 0,15 11-16 0 0,1-1 0 0 0,-1 0-1 0 0,2 0 1 0 0,-1-1 0 0 0,-17-21 0 0 0,15 15 42 0 0,-2 0 1 0 0,0 1 0 0 0,-32-23-1 0 0,-12-11-138 0 0,-179-184-4 0 0,222 214 141 0 0,0 1 0 0 0,2-2 0 0 0,0 0 0 0 0,2-1 0 0 0,-21-39 0 0 0,-17-29 0 0 0,39 74 0 0 0,-1-1 0 0 0,0 2 0 0 0,-23-21 0 0 0,24 26 0 0 0,1-1 0 0 0,1-1 0 0 0,-1 0 0 0 0,2-1 0 0 0,-1 0 0 0 0,2 0 0 0 0,-11-20 0 0 0,-5-29-110 0 0,3-1 0 0 0,3 0 0 0 0,2-2 0 0 0,-10-92 0 0 0,-5 13 100 0 0,28 131 11 0 0,0-9 22 0 0,-2 1 0 0 0,-10-30 0 0 0,13 45-19 0 0,0-1 0 0 0,-1 1 0 0 0,1 0 0 0 0,-1 0 1 0 0,0 0-1 0 0,-1 0 0 0 0,1 1 0 0 0,-1-1 0 0 0,0 1 0 0 0,0 0 0 0 0,-1 0 0 0 0,1 0 1 0 0,-9-5-1 0 0,2 1-178 0 0,8 3-35 0 0,7 5-74 0 0,2 2-388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43.6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9695 3942 1376 0 0,'42'-19'13571'0'0,"-67"21"-13148"0"0,8 0 4243 0 0,17-6-4606 0 0,0 3-36 0 0,0-1-1 0 0,0 0 1 0 0,0 0 0 0 0,-1 1-1 0 0,1-1 1 0 0,-1 0-1 0 0,1 1 1 0 0,-1-1 0 0 0,1 0-1 0 0,-1 1 1 0 0,0-1-1 0 0,0 1 1 0 0,0-1 0 0 0,0 1-1 0 0,0 0 1 0 0,0-1-1 0 0,0 1 1 0 0,0 0 0 0 0,0 0-1 0 0,-1 0 1 0 0,1-1-1 0 0,0 1 1 0 0,-1 1 0 0 0,1-1-1 0 0,-1 0 1 0 0,1 0-1 0 0,-3 0 1 0 0,-6-6 85 0 0,-1 0 228 0 0,1 0 1 0 0,0-2-1 0 0,-9-9 0 0 0,-16-32-219 0 0,24 27-61 0 0,9 19-38 0 0,0 0 1 0 0,0 0-1 0 0,0 0 0 0 0,0 0 1 0 0,-1 0-1 0 0,0 0 0 0 0,-5-5 1 0 0,-104-112 40 0 0,101 110-42 0 0,1-1 0 0 0,1 0 1 0 0,0 0-1 0 0,0-1 0 0 0,1 0 1 0 0,-9-20-1 0 0,15 29-18 0 0,1 1 0 0 0,-1 0 0 0 0,0 0 0 0 0,-1 0 0 0 0,1 0 0 0 0,0 0 0 0 0,-1 1 0 0 0,0-1 0 0 0,0 1 0 0 0,0 0 0 0 0,0-1 0 0 0,-5-2 0 0 0,-45-17 0 0 0,2 0 0 0 0,33 12 0 0 0,0 1 0 0 0,-1 1 0 0 0,0 1 0 0 0,0 0 0 0 0,-31-5 0 0 0,0-1 0 0 0,44 10 12 0 0,0-1 1 0 0,-1 0-1 0 0,1 0 0 0 0,1 0 0 0 0,-1-1 1 0 0,1 0-1 0 0,-1 0 0 0 0,2 0 1 0 0,-1-1-1 0 0,0 0 0 0 0,-3-7 1 0 0,-3-1-1 0 0,-93-92 60 0 0,97 97-34 0 0,0 0 0 0 0,-1 0 0 0 0,0 0 1 0 0,-1 1-1 0 0,0 1 0 0 0,0-1 0 0 0,-18-10 0 0 0,15 11-105 0 0,1-1 0 0 0,-18-17 1 0 0,21 17 121 0 0,-1 1 1 0 0,0 0 0 0 0,0 1 0 0 0,0 0 0 0 0,-13-7 0 0 0,9 6-115 0 0,0 0 0 0 0,-23-17 0 0 0,24 14 22 0 0,-1 2 0 0 0,-23-13 0 0 0,-34-7 199 0 0,-29-15 129 0 0,75 33-328 0 0,-1 0 1 0 0,0 2-1 0 0,0 0 0 0 0,-1 2 0 0 0,0 1 0 0 0,-31-2 0 0 0,18 2-149 0 0,-67-18 1 0 0,43-2 140 0 0,52 19 31 0 0,-1 1 0 0 0,1 1 1 0 0,-1 0-1 0 0,0 0 1 0 0,-1 1-1 0 0,1 0 0 0 0,-1 2 1 0 0,-12-2-1 0 0,-138-2 22 0 0,92 2-42 0 0,0 4 0 0 0,0 3 0 0 0,-91 16 0 0 0,118-12 27 0 0,20-2-1 0 0,-1-2 0 0 0,0 0 1 0 0,0-2-1 0 0,-1-1 0 0 0,-31-2 0 0 0,-11-6 79 0 0,-110 2 0 0 0,121 10-92 0 0,-75 17 0 0 0,24-4-17 0 0,104-17 35 0 0,-98 14 21 0 0,-124 1-1 0 0,222-16-18 0 0,1 0 0 0 0,-1-1 1 0 0,0 0-1 0 0,0 0 0 0 0,0 0 1 0 0,1 0-1 0 0,-1 0 0 0 0,1-1 0 0 0,-1 0 1 0 0,1 1-1 0 0,-1-1 0 0 0,1-1 0 0 0,0 1 1 0 0,0 0-1 0 0,0-1 0 0 0,-4-5 1 0 0,3 5 2 0 0,1 0 0 0 0,-1-1 0 0 0,0 1 0 0 0,0 1 0 0 0,0-1 0 0 0,0 0 0 0 0,0 1 0 0 0,-1 0 0 0 0,-4-2 0 0 0,3 3-2 0 0,-1 1 0 0 0,0-1 0 0 0,1 1 0 0 0,-1 1 0 0 0,0-1 0 0 0,1 1 0 0 0,-1 0 0 0 0,1 1 0 0 0,-9 2 0 0 0,-37 5 0 0 0,41-9 0 0 0,-74 0 0 0 0,0-3 0 0 0,-98-16 0 0 0,-111-28 0 0 0,278 45 0 0 0,0 0 0 0 0,0-2 0 0 0,1 1 0 0 0,-1-2 0 0 0,1 0 0 0 0,0-1 0 0 0,1 0 0 0 0,-1-1 0 0 0,-16-11 0 0 0,-41-36 281 0 0,55 42-285 0 0,-1 1 0 0 0,0 1 0 0 0,-32-13 1 0 0,31 15 4 0 0,0-1 1 0 0,0 0-1 0 0,-28-21 1 0 0,40 25-12 0 0,0 0 0 0 0,-1 0 1 0 0,1 1-1 0 0,-1 0 0 0 0,0 0 0 0 0,-1 1 1 0 0,1 0-1 0 0,-9-2 0 0 0,-4 1-67 0 0,-41-2 0 0 0,20 2 30 0 0,35 3 65 0 0,0-1 1 0 0,0 0 0 0 0,1-1 0 0 0,-1 1 0 0 0,1-1 0 0 0,0-1 0 0 0,0 1 0 0 0,0-1 0 0 0,-10-8 0 0 0,-19-11-47 0 0,-37-11-32 0 0,47 24 111 0 0,1-2 0 0 0,-28-17 0 0 0,4 0-40 0 0,-73-32-1 0 0,48 27-31 0 0,67 29 10 0 0,-1 1-1 0 0,1-1 0 0 0,0 0 1 0 0,0 0-1 0 0,1-1 0 0 0,-1 0 1 0 0,1 0-1 0 0,-7-11 0 0 0,-18-20-40 0 0,23 30 41 0 0,0 0 0 0 0,-1 0 0 0 0,0 0 0 0 0,0 1 0 0 0,0 1 0 0 0,-14-8 0 0 0,18 12 6 0 0,0-1 0 0 0,1 1 1 0 0,-1 0-1 0 0,0 0 0 0 0,0 1 0 0 0,1-1 1 0 0,-1 1-1 0 0,0 0 0 0 0,0 0 0 0 0,0 0 1 0 0,0 0-1 0 0,1 1 0 0 0,-1 0 0 0 0,0-1 1 0 0,0 1-1 0 0,1 1 0 0 0,-1-1 0 0 0,0 0 1 0 0,-6 5-1 0 0,-15 6-26 0 0,-1-1 0 0 0,0-1 0 0 0,-33 8 0 0 0,29-9 23 0 0,0 0 7 0 0,-13 4-12 0 0,-75 14 0 0 0,86-21 6 0 0,24-4 10 0 0,0 0-1 0 0,0-1 1 0 0,0 0-1 0 0,0 0 1 0 0,0-1-1 0 0,-9 0 1 0 0,-143-4-3 0 0,127 1 0 0 0,-40-6 0 0 0,26 1 0 0 0,1 1 0 0 0,-1 3 0 0 0,-47 1 0 0 0,72 1 35 0 0,1 0-1 0 0,0-2 1 0 0,0 0 0 0 0,1-2 0 0 0,-24-9 0 0 0,-28-7 36 0 0,-204-62 177 0 0,258 78-248 0 0,1 0 0 0 0,-1-2 0 0 0,1 1 0 0 0,1-2 0 0 0,-1 0 0 0 0,1-1 0 0 0,-16-14 0 0 0,21 17 34 0 0,-1 0 0 0 0,0 1 0 0 0,-19-7 0 0 0,23 11-24 0 0,0-1-1 0 0,1 0 1 0 0,-1 0 0 0 0,1-1 0 0 0,0 0 0 0 0,0 0 0 0 0,0-1 0 0 0,1 1-1 0 0,-1-2 1 0 0,1 1 0 0 0,0-1 0 0 0,-5-6 0 0 0,10 10-10 0 0,-1-1 0 0 0,0 1 0 0 0,0 0 0 0 0,0 0 0 0 0,0 0 0 0 0,-1 0 0 0 0,1 1 0 0 0,0-1 0 0 0,-6-2 0 0 0,-13-11 0 0 0,15 9 0 0 0,1-1 0 0 0,0 0 0 0 0,1 0 0 0 0,0 0 0 0 0,0 0 0 0 0,0-1 0 0 0,-3-10 0 0 0,6 12 0 0 0,-1 0 0 0 0,-1 1 0 0 0,1-1 0 0 0,-1 1 0 0 0,0-1 0 0 0,0 1 0 0 0,0 0 0 0 0,-1 0 0 0 0,1 0 0 0 0,-1 1 0 0 0,-1 0 0 0 0,1-1 0 0 0,0 1 0 0 0,-9-5 0 0 0,-25-11 0 0 0,14 8 0 0 0,0-2 0 0 0,-22-16 0 0 0,41 27 0 0 0,1 1 0 0 0,-1-1 0 0 0,0 1 0 0 0,0-1 0 0 0,0 2 0 0 0,-1-1 0 0 0,1 0 0 0 0,0 1 0 0 0,-1 0 0 0 0,1 0 0 0 0,-1 1 0 0 0,1 0 0 0 0,-1-1 0 0 0,1 2 0 0 0,-7 0 0 0 0,-31-1 0 0 0,35-2-7 0 0,0 1 0 0 0,1-1 1 0 0,-1-1-1 0 0,-14-5 0 0 0,14 4 7 0 0,1 1 0 0 0,-1 0 0 0 0,0 1-1 0 0,-13-2 1 0 0,14 2-2 0 0,0 1 0 0 0,0-1 0 0 0,-1 0 0 0 0,2-1 0 0 0,-1 0 0 0 0,0 0 0 0 0,0 0-1 0 0,-10-8 1 0 0,-28-13 21 0 0,-23-11-50 0 0,24 10 82 0 0,41 24-52 0 0,-8-4-1 0 0,-1-1 0 0 0,1-1 0 0 0,-12-9 0 0 0,19 13 1 0 0,0-1 0 0 0,0 0 0 0 0,1 0 0 0 0,-1 0 0 0 0,1 0 0 0 0,0-1 0 0 0,1 0 0 0 0,-1 1 0 0 0,1-1 0 0 0,-3-8 0 0 0,3 11 3 0 0,1-1-1 0 0,-1 0 1 0 0,1 0 0 0 0,-1 1-1 0 0,0-1 1 0 0,0 1-1 0 0,0-1 1 0 0,0 1-1 0 0,0 0 1 0 0,-1 0 0 0 0,1 0-1 0 0,-1 0 1 0 0,-2-2-1 0 0,-42-18-73 0 0,38 19 81 0 0,1-1 0 0 0,-1 0 0 0 0,1 0 0 0 0,-11-8 0 0 0,13 7-9 0 0,0 1 0 0 0,0-1 0 0 0,-1 1 0 0 0,0 1 0 0 0,1-1 0 0 0,-1 1 0 0 0,0 0 0 0 0,-1 1 0 0 0,1 0 0 0 0,0 0 0 0 0,-1 0 0 0 0,1 1 0 0 0,-1 0 0 0 0,1 1 0 0 0,-15 0 0 0 0,18 0 0 0 0,0 0 0 0 0,0-1 0 0 0,-1 1 0 0 0,1-1 0 0 0,0 0 0 0 0,0 0 0 0 0,0 0 0 0 0,0-1 0 0 0,0 1 0 0 0,0-1 0 0 0,0 0 0 0 0,0 0 0 0 0,0-1 0 0 0,1 1 0 0 0,0-1 0 0 0,-1 0 0 0 0,1 0 0 0 0,0 0 0 0 0,0 0 0 0 0,0 0 0 0 0,-3-6 0 0 0,-16-15 0 0 0,15 18 0 0 0,0 1 0 0 0,0-1 0 0 0,0 2 0 0 0,-1-1 0 0 0,-13-5 0 0 0,14 7 0 0 0,0 0 0 0 0,1-1 0 0 0,-1 0 0 0 0,1 0 0 0 0,-1-1 0 0 0,1 1 0 0 0,-6-7 0 0 0,7 3 20 0 0,-1 1-1 0 0,1 0 1 0 0,-7-17-1 0 0,10 19-19 0 0,0 0 1 0 0,-1 0-1 0 0,0 0 0 0 0,0 1 0 0 0,0-1 0 0 0,0 0 0 0 0,-1 1 0 0 0,0 0 0 0 0,0 0 0 0 0,0 0 1 0 0,0 1-1 0 0,0-1 0 0 0,-6-2 0 0 0,6 4 0 0 0,0 0 0 0 0,1-1 0 0 0,-1 1 0 0 0,1-1 0 0 0,-1 1 0 0 0,1-1 0 0 0,0 0 0 0 0,0 0 0 0 0,0 0 0 0 0,-3-6 0 0 0,2 1 0 0 0,1 1 0 0 0,-1-1 0 0 0,1-1 0 0 0,-2-9 0 0 0,3 12 0 0 0,-1-1 0 0 0,0 1 0 0 0,-1 0 0 0 0,1 0 0 0 0,-1 1 0 0 0,-1-1 0 0 0,-4-5 0 0 0,3 4 0 0 0,1 0 0 0 0,-1 0 0 0 0,-7-15 0 0 0,4 3 0 0 0,-2 0 0 0 0,-14-19 0 0 0,11 17 0 0 0,-11-20-69 0 0,19 31 68 0 0,0 0 1 0 0,0 0 0 0 0,0 0 0 0 0,-1 1-1 0 0,-1 0 1 0 0,0 1 0 0 0,0-1 0 0 0,0 1-1 0 0,-12-7 1 0 0,8 6 0 0 0,1 0 0 0 0,0 0 0 0 0,0-1 0 0 0,1-1 0 0 0,1 0 0 0 0,0 0 0 0 0,0-1 0 0 0,1 0 0 0 0,-7-14 0 0 0,10 19 0 0 0,0 0 0 0 0,-1 1 0 0 0,0-1 0 0 0,0 1 0 0 0,-1 0 0 0 0,1 0 0 0 0,-1 1 0 0 0,-1 0 0 0 0,-12-7 0 0 0,13 8 0 0 0,-1-1 0 0 0,0 0 0 0 0,1 0 0 0 0,0-1 0 0 0,0 0 0 0 0,0 0 0 0 0,1-1 0 0 0,0 0 0 0 0,-8-11 0 0 0,-43-83 360 0 0,49 89-350 0 0,0 1 0 0 0,-15-16 0 0 0,15 20-3 0 0,1-1 0 0 0,0-1 0 0 0,0 1 0 0 0,1-1 0 0 0,-6-13 0 0 0,10 19-54 0 0,-1-5-871 0 0,3 8 869 0 0,0 0 0 0 0,0-1 0 0 0,0 1 0 0 0,0 0 0 0 0,0 0 0 0 0,0 0 0 0 0,0 0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50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178 53 2304 0 0,'-5'-5'456'0'0,"0"1"0"0"0,-1 0 0 0 0,1-1 0 0 0,-1 2 0 0 0,0-1 0 0 0,0 1 0 0 0,0 0 0 0 0,0 0 0 0 0,-1 0 0 0 0,1 1 0 0 0,-10-2 0 0 0,5 1 359 0 0,0 1 0 0 0,-1 0 1 0 0,1 0-1 0 0,0 2 0 0 0,-1-1 1 0 0,-11 2-1 0 0,22-1-783 0 0,1 0 1 0 0,0 0-1 0 0,0 0 0 0 0,-1 0 1 0 0,1 0-1 0 0,0 0 1 0 0,0 0-1 0 0,0 0 0 0 0,-1 0 1 0 0,1 0-1 0 0,0 0 1 0 0,0 1-1 0 0,-1-1 0 0 0,1 0 1 0 0,0 0-1 0 0,0 0 1 0 0,0 0-1 0 0,0 0 0 0 0,-1 0 1 0 0,1 1-1 0 0,0-1 1 0 0,0 0-1 0 0,0 0 0 0 0,0 0 1 0 0,0 0-1 0 0,-1 1 0 0 0,1-1 1 0 0,0 0-1 0 0,0 0 1 0 0,0 0-1 0 0,0 1 0 0 0,0-1 1 0 0,0 0-1 0 0,0 0 1 0 0,0 1-1 0 0,0-1 0 0 0,0 0 1 0 0,0 0-1 0 0,0 0 1 0 0,0 1-1 0 0,0-1 0 0 0,7 13 668 0 0,19 17-39 0 0,-19-23-261 0 0,21 21 383 0 0,1-2 0 0 0,1-2 0 0 0,39 26 0 0 0,40 32 248 0 0,-81-58-1200 0 0,0 1 1 0 0,-2 1-1 0 0,-1 1 0 0 0,-1 1 1 0 0,25 39-1 0 0,-25-31-4451 0 0,-17-27-1057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51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86 33 3225 0 0,'3'-4'186'0'0,"1"1"0"0"0,-1 0 0 0 0,1 0 0 0 0,0 0 0 0 0,0 0 1 0 0,0 1-1 0 0,0 0 0 0 0,0 0 0 0 0,1 0 0 0 0,-1 0 0 0 0,5-1 1 0 0,-18 26 4588 0 0,-47 214 1268 0 0,0 2-5150 0 0,55-236-903 0 0,-9 25-4899 0 0,4-16-357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57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65 1840 0 0,'-2'-7'160'0'0,"-1"2"-160"0"0,2 1 0 0 0,-1-2 1609 0 0,2 3-729 0 0,0 0 8 0 0,-2-4-1336 0 0,1 1-272 0 0,2-2-48 0 0,-2 2-16 0 0,-2-1 616 0 0,1 5 168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2:40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41 2761 0 0,'-7'1'4994'0'0,"29"-11"-4197"0"0,19 3-396 0 0,0 2 0 0 0,1 2 0 0 0,65 3 0 0 0,18 0-431 0 0,-92-2 26 0 0,325-12-101 0 0,-244 15 66 0 0,132 18-1 0 0,325 93 256 0 0,-496-95-173 0 0,111 9-1 0 0,-138-23 8 0 0,-1-2 0 0 0,1-2-1 0 0,73-11 1 0 0,-89 4 455 0 0,1-1 0 0 0,-1-1-1 0 0,-1-2 1 0 0,47-25-1 0 0,48-18 1158 0 0,-121 54-1917 0 0,0 0 0 0 0,-1 0 0 0 0,1 0 1 0 0,0 0-1 0 0,0 1 0 0 0,0 0 0 0 0,0 0 0 0 0,0 1 0 0 0,0-1 0 0 0,0 1 0 0 0,0 0 0 0 0,0 0 1 0 0,0 1-1 0 0,0 0 0 0 0,8 4 0 0 0,-3-2-888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58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 7370 0 0,'-6'-1'701'0'0,"10"0"-668"0"0,-3 1-209 0 0,13 6-958 0 0,24 28 9030 0 0,-25-20-6487 0 0,109 86 2796 0 0,8 7-2747 0 0,-130-106-1458 0 0,47 42 198 0 0,58 70 0 0 0,-93-98-170 0 0,-1 0 0 0 0,0 0 0 0 0,-1 1-1 0 0,-1 0 1 0 0,-1 1 0 0 0,0 0 0 0 0,-1 0 0 0 0,-1 1 0 0 0,7 30 0 0 0,-5-14-234 0 0,1 1 0 0 0,1-2 0 0 0,16 35 0 0 0,-22-56-965 0 0,4 7-5608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7:58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50 6913 0 0,'16'-22'-366'0'0,"-4"8"1698"0"0,-9 0-66 0 0,-13 20 14 0 0,-15 18 422 0 0,-18 37 89 0 0,-18 22 841 0 0,-64 117-1 0 0,118-185-2502 0 0,0 0 0 0 0,-9 30 0 0 0,6 7-3213 0 0,9-37-2966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1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8044 2737 0 0,'13'-25'240'0'0,"-13"24"-221"0"0,1 0 1 0 0,-1 1 0 0 0,0-1 0 0 0,1 0 0 0 0,-1 1 0 0 0,0-1 0 0 0,0 0-1 0 0,1 1 1 0 0,-1-1 0 0 0,0 0 0 0 0,0 0 0 0 0,0 1 0 0 0,0-1-1 0 0,0 0 1 0 0,0 0 0 0 0,0 1 0 0 0,0-1 0 0 0,0 0 0 0 0,-1 0 0 0 0,1 1-1 0 0,0-1 1 0 0,0 0 0 0 0,-1 1 0 0 0,1-1 0 0 0,0 0 0 0 0,-1 1-1 0 0,1-1 1 0 0,-1 0 0 0 0,1 1 0 0 0,-1-1 0 0 0,1 1 0 0 0,-1-1 0 0 0,1 1-1 0 0,-1-1 1 0 0,1 1 0 0 0,-2-1 0 0 0,-9-8 770 0 0,10 8-781 0 0,0-1 0 0 0,0 0 0 0 0,0 0 0 0 0,0 0 1 0 0,0 0-1 0 0,1 0 0 0 0,-1 0 0 0 0,0 0 0 0 0,1 0 0 0 0,0 0 0 0 0,-1 0 1 0 0,1-1-1 0 0,0-3 0 0 0,2-33-230 0 0,-1 28 171 0 0,10-104-402 0 0,-4 60 648 0 0,-2-1 0 0 0,-6-103 0 0 0,-2 101 189 0 0,6-85-1 0 0,0 103-171 0 0,-1 0-1 0 0,-3 0 0 0 0,0 0 1 0 0,-3 0-1 0 0,-10-46 0 0 0,-29-127 450 0 0,30 143-534 0 0,-7-28-12 0 0,7 39 19 0 0,3 0 1 0 0,-3-66 0 0 0,12 102-136 0 0,-1-10 0 0 0,1 0 0 0 0,1-1 0 0 0,2 1 0 0 0,1-1 0 0 0,2 1 0 0 0,11-39 0 0 0,-1 27-38 0 0,-2-1 0 0 0,-2 0 0 0 0,6-58 0 0 0,-3-190 175 0 0,3-40 150 0 0,-15 278-56 0 0,-2 0 1 0 0,-11-90-1 0 0,-2-38-106 0 0,-16-160 1301 0 0,5 140-591 0 0,19 70-743 0 0,5 78 182 0 0,-15-102 1 0 0,-7 66 166 0 0,14 66-217 0 0,1 0 0 0 0,2-1-1 0 0,1 0 1 0 0,-2-50 0 0 0,8-22 11 0 0,-4 0-1 0 0,-22-139 1 0 0,13 139-131 0 0,3-178 1 0 0,9 216-22 0 0,-4 18 70 0 0,-1 1 0 0 0,-13-58-1 0 0,8 55-81 0 0,-6-79-1 0 0,-2-151 162 0 0,7 135 40 0 0,-6 1 170 0 0,-2-29-343 0 0,18-78 8 0 0,2 110-60 0 0,-19-185-1 0 0,-42 6-46 0 0,50 273 20 0 0,2 0 0 0 0,-1-62 0 0 0,7 71 11 0 0,-1 1 0 0 0,-2 0 0 0 0,-1 0 0 0 0,-2 1 0 0 0,-17-52 0 0 0,15 57 62 0 0,-8-35 0 0 0,11 38-26 0 0,-1-1 0 0 0,-10-24 0 0 0,11 39-67 0 0,5 7 0 0 0,-1-1 0 0 0,0 1 0 0 0,1 0 0 0 0,0-1 0 0 0,-1 1 0 0 0,1-1 0 0 0,0 0 0 0 0,0 1 0 0 0,1-1 0 0 0,-1 0 0 0 0,0 0 0 0 0,1 1 0 0 0,-1-5 0 0 0,-1 9-112 0 0,0 1 0 0 0,0-1 0 0 0,1 1 0 0 0,-1 0 1 0 0,1-1-1 0 0,-1 1 0 0 0,1 0 0 0 0,0 0 0 0 0,0 0 0 0 0,0 0 1 0 0,0 0-1 0 0,0 1 0 0 0,1-1 0 0 0,0 0 0 0 0,-1 0 1 0 0,1 0-1 0 0,0 1 0 0 0,1 4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3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70 119 4145 0 0,'-12'-46'970'0'0,"11"39"-753"0"0,0 1-1 0 0,-1-1 1 0 0,0 0 0 0 0,0 0 0 0 0,-1 1-1 0 0,1-1 1 0 0,-1 1 0 0 0,-6-8 0 0 0,9 13-174 0 0,0 1 1 0 0,0 0 0 0 0,0-1 0 0 0,-1 1 0 0 0,1 0 0 0 0,0 0-1 0 0,0-1 1 0 0,0 1 0 0 0,0 0 0 0 0,-1 0 0 0 0,1 0 0 0 0,0-1 0 0 0,0 1-1 0 0,-1 0 1 0 0,1 0 0 0 0,0 0 0 0 0,0 0 0 0 0,-1-1 0 0 0,1 1-1 0 0,0 0 1 0 0,-1 0 0 0 0,1 0 0 0 0,0 0 0 0 0,0 0 0 0 0,-1 0 0 0 0,1 0-1 0 0,0 0 1 0 0,-1 0 0 0 0,1 0 0 0 0,0 0 0 0 0,-1 0 0 0 0,1 0 0 0 0,0 0-1 0 0,0 0 1 0 0,-1 0 0 0 0,1 0 0 0 0,0 1 0 0 0,-1-1 0 0 0,1 0-1 0 0,0 0 1 0 0,0 0 0 0 0,-1 1 0 0 0,-7 14 1095 0 0,1 21 189 0 0,4-3-907 0 0,0 1 0 0 0,3-1-1 0 0,0 1 1 0 0,3-1 0 0 0,0 0-1 0 0,15 60 1 0 0,-14-77-258 0 0,1 0 0 0 0,1 0 0 0 0,1 0 0 0 0,0-1 0 0 0,0 0 0 0 0,2 0 0 0 0,0-1 0 0 0,0 0 0 0 0,2 0 0 0 0,-1-1 0 0 0,2-1 0 0 0,0 0 1 0 0,0 0-1 0 0,1-1 0 0 0,19 12 0 0 0,-29-21-163 0 0,0 0 0 0 0,0 0 0 0 0,0-1 0 0 0,0 1 0 0 0,0-1 0 0 0,0 0 0 0 0,1 0 0 0 0,-1 0 0 0 0,0 0 0 0 0,1-1 0 0 0,-1 1 0 0 0,0-1 0 0 0,1 0 0 0 0,-1 0 0 0 0,0 0 0 0 0,1 0 0 0 0,-1-1 0 0 0,1 1 0 0 0,5-3 0 0 0,-6 1 0 0 0,0 1 0 0 0,0-1 0 0 0,0 0 0 0 0,0 0 0 0 0,0-1 0 0 0,0 1 0 0 0,-1-1 0 0 0,1 1 0 0 0,-1-1 0 0 0,1 0 0 0 0,-1 0 0 0 0,0 0 0 0 0,0 0 0 0 0,-1 0 0 0 0,1-1 0 0 0,-1 1 0 0 0,1 0 0 0 0,0-7 0 0 0,0 6 0 0 0,-1-1 0 0 0,0 0 0 0 0,0 0 0 0 0,0 0 0 0 0,-1 0 0 0 0,0 0 0 0 0,0 0 0 0 0,0 0 0 0 0,0 0 0 0 0,-1 0 0 0 0,0 0 0 0 0,0 1 0 0 0,0-1 0 0 0,-1 0 0 0 0,1 0 0 0 0,-1 1 0 0 0,-4-7 0 0 0,5 9 0 0 0,-1-1 0 0 0,0 1 0 0 0,0 0 0 0 0,0-1 0 0 0,-1 1 0 0 0,1 0 0 0 0,0 0 0 0 0,-1 1 0 0 0,0-1 0 0 0,1 0 0 0 0,-1 1 0 0 0,0 0 0 0 0,0-1 0 0 0,1 1 0 0 0,-1 0 0 0 0,0 1 0 0 0,0-1 0 0 0,0 0 0 0 0,0 1 0 0 0,-1 0 0 0 0,1-1 0 0 0,0 1 0 0 0,0 0 0 0 0,0 1 0 0 0,0-1 0 0 0,0 1 0 0 0,0-1 0 0 0,-6 3 0 0 0,-2 0-197 0 0,0 1 0 0 0,0 1 0 0 0,1 0 0 0 0,0 0 0 0 0,0 1 0 0 0,0 0 0 0 0,0 1 0 0 0,1 0 0 0 0,0 0 0 0 0,0 1 0 0 0,1 0 0 0 0,0 1 0 0 0,1 0 0 0 0,0 0 0 0 0,0 0 0 0 0,1 1 0 0 0,0 0 1 0 0,0 0-1 0 0,1 1 0 0 0,1 0 0 0 0,-7 21 0 0 0,8-7-4536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3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4609 0 0,'-1'2'106'0'0,"-9"17"1898"0"0,-13 36 0 0 0,21-47-1656 0 0,0 1-1 0 0,0-1 0 0 0,1 0 0 0 0,0 1 0 0 0,0-1 1 0 0,1 1-1 0 0,1 13 0 0 0,2-1 15 0 0,1-1 1 0 0,0 1-1 0 0,2-1 0 0 0,0 0 1 0 0,1 0-1 0 0,1-1 0 0 0,14 24 1 0 0,-18-36-293 0 0,0 0 0 0 0,1 0 0 0 0,0-1 0 0 0,0 0 0 0 0,1 0 0 0 0,0 0 0 0 0,0 0 0 0 0,0-1 0 0 0,12 7 0 0 0,-14-10-64 0 0,1 1-1 0 0,0-1 0 0 0,-1-1 1 0 0,1 1-1 0 0,0-1 1 0 0,0 1-1 0 0,0-2 1 0 0,0 1-1 0 0,0 0 1 0 0,1-1-1 0 0,-1 0 0 0 0,0 0 1 0 0,0-1-1 0 0,0 1 1 0 0,0-1-1 0 0,8-2 1 0 0,-10 2 12 0 0,0 0 1 0 0,0 0-1 0 0,0 0 0 0 0,-1 0 1 0 0,1 0-1 0 0,0-1 1 0 0,-1 1-1 0 0,1-1 1 0 0,-1 0-1 0 0,1 1 1 0 0,-1-1-1 0 0,0 0 1 0 0,0-1-1 0 0,0 1 1 0 0,0 0-1 0 0,0-1 0 0 0,0 1 1 0 0,-1-1-1 0 0,1 1 1 0 0,-1-1-1 0 0,0 0 1 0 0,0 1-1 0 0,0-1 1 0 0,0 0-1 0 0,0 0 1 0 0,0 0-1 0 0,-1 0 1 0 0,1 0-1 0 0,-1 0 0 0 0,0 0 1 0 0,0 0-1 0 0,0 0 1 0 0,-1 0-1 0 0,1 0 1 0 0,-2-4-1 0 0,-2-11 67 0 0,0 1 0 0 0,-2 0-1 0 0,0 0 1 0 0,-15-27 0 0 0,18 36-97 0 0,2 6 13 0 0,-7-15-9 0 0,0 0 0 0 0,-1 0 0 0 0,0 1 0 0 0,-1 0 0 0 0,-1 1 0 0 0,-25-27 0 0 0,35 41-31 0 0,1 1 0 0 0,-1-1 1 0 0,0 1-1 0 0,1-1 0 0 0,-1 0 0 0 0,0 1 0 0 0,0 0 0 0 0,0-1 0 0 0,0 1 1 0 0,1-1-1 0 0,-1 1 0 0 0,0 0 0 0 0,0 0 0 0 0,0 0 0 0 0,0-1 0 0 0,0 1 1 0 0,0 0-1 0 0,0 0 0 0 0,0 0 0 0 0,0 0 0 0 0,0 0 0 0 0,0 1 0 0 0,1-1 0 0 0,-1 0 1 0 0,-1 1-1 0 0,0 0-45 0 0,0 0 1 0 0,1 0-1 0 0,-1 0 1 0 0,0 0-1 0 0,1 1 1 0 0,0-1-1 0 0,-1 1 1 0 0,1-1-1 0 0,0 1 1 0 0,0-1-1 0 0,-2 4 1 0 0,-2 5-366 0 0,0 1 1 0 0,1 0-1 0 0,-5 15 1 0 0,7-19 185 0 0,0-1 89 0 0,-29 108-2328 0 0,29-100 2170 0 0,0-1 0 0 0,0 1 0 0 0,1-1 0 0 0,1 1 0 0 0,0 0 0 0 0,3 21 1 0 0,1-16-2278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5529 0 0,'-2'0'253'0'0,"1"0"1"0"0,-1 1-1 0 0,0-1 0 0 0,0 0 0 0 0,0 1 0 0 0,0-1 1 0 0,0 1-1 0 0,0 0 0 0 0,1-1 0 0 0,-1 1 0 0 0,0 0 0 0 0,0 0 1 0 0,1 0-1 0 0,-1 0 0 0 0,1 1 0 0 0,-1-1 0 0 0,1 0 1 0 0,-2 2-1 0 0,0 1 22 0 0,0 0 0 0 0,1 0 0 0 0,0 0 0 0 0,-1 0 0 0 0,2 0 0 0 0,-1 0 0 0 0,-2 7 0 0 0,0 5 26 0 0,1 0 1 0 0,0 1-1 0 0,0 18 1 0 0,2 7-121 0 0,1-1 0 0 0,3 1 1 0 0,1-1-1 0 0,18 77 1 0 0,-8-65-193 0 0,2-1 1 0 0,2-1 0 0 0,32 62-1 0 0,-42-99-184 0 0,0 0 0 0 0,1 0 0 0 0,0-1 0 0 0,19 21 0 0 0,-22-27-378 0 0,1 0-1 0 0,0-1 0 0 0,1 0 1 0 0,0-1-1 0 0,13 8 0 0 0,5-1-3331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5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 3681 0 0,'-2'1'98'0'0,"0"1"0"0"0,0 0 0 0 0,0 0 0 0 0,1 0 0 0 0,-1 0 0 0 0,0 0 0 0 0,1 1 0 0 0,0-1 0 0 0,-1 0 0 0 0,1 1 0 0 0,0-1 0 0 0,0 0 0 0 0,0 1 0 0 0,0 3 0 0 0,-9 39 1048 0 0,9-42-984 0 0,0 10 169 0 0,-1 0 0 0 0,2 1 0 0 0,0-1 0 0 0,1 0 0 0 0,0 0 0 0 0,1 0 0 0 0,0 0-1 0 0,1 0 1 0 0,1-1 0 0 0,0 1 0 0 0,0-1 0 0 0,9 15 0 0 0,-10-20-280 0 0,0 0 0 0 0,1-1-1 0 0,0 1 1 0 0,1-1-1 0 0,-1 0 1 0 0,1 0 0 0 0,0 0-1 0 0,1-1 1 0 0,-1 0-1 0 0,1 0 1 0 0,0 0 0 0 0,0-1-1 0 0,1 0 1 0 0,-1 0-1 0 0,1 0 1 0 0,0-1 0 0 0,0 0-1 0 0,0 0 1 0 0,0-1-1 0 0,1 0 1 0 0,-1 0 0 0 0,12 1-1 0 0,-18-3-24 0 0,1 0-1 0 0,0 0 1 0 0,0 0-1 0 0,0 0 1 0 0,0 0-1 0 0,-1 0 1 0 0,1-1 0 0 0,0 1-1 0 0,0 0 1 0 0,0-1-1 0 0,-1 0 1 0 0,1 1-1 0 0,0-1 1 0 0,-1 0-1 0 0,1 0 1 0 0,0 0-1 0 0,-1 0 1 0 0,1 0-1 0 0,-1 0 1 0 0,0 0 0 0 0,1-1-1 0 0,0-1 1 0 0,0 1 15 0 0,-1-1 0 0 0,0 1 0 0 0,0 0 1 0 0,0-1-1 0 0,0 0 0 0 0,-1 1 0 0 0,1-1 0 0 0,-1 1 1 0 0,0-1-1 0 0,1 0 0 0 0,-1 1 0 0 0,-1-1 1 0 0,1-4-1 0 0,-2-3 53 0 0,0 0 0 0 0,-1 0-1 0 0,0 0 1 0 0,0 0 0 0 0,-1 1 0 0 0,-9-18 0 0 0,8 18-192 0 0,-1 1 0 0 0,0 0 1 0 0,0 1-1 0 0,0-1 0 0 0,-1 1 1 0 0,-10-8-1 0 0,2 5-698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5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2 160 3225 0 0,'0'-1'34'0'0,"-1"1"0"0"0,1 0 1 0 0,0-1-1 0 0,0 1 1 0 0,0-1-1 0 0,0 1 0 0 0,0-1 1 0 0,0 1-1 0 0,0-1 0 0 0,0 1 1 0 0,0-1-1 0 0,0 1 0 0 0,0-1 1 0 0,0 1-1 0 0,0-1 1 0 0,0 1-1 0 0,1-1 0 0 0,-1 1 1 0 0,0 0-1 0 0,0-1 0 0 0,0 1 1 0 0,1-1-1 0 0,-1 1 1 0 0,0 0-1 0 0,1-1 0 0 0,-1 1 1 0 0,0-1-1 0 0,1 1 0 0 0,-1 0 1 0 0,0 0-1 0 0,1-1 1 0 0,-1 1-1 0 0,1 0 0 0 0,-1 0 1 0 0,0-1-1 0 0,1 1 0 0 0,-1 0 1 0 0,1 0-1 0 0,-1 0 0 0 0,1 0 1 0 0,-1 0-1 0 0,1-1 1 0 0,-1 1-1 0 0,1 0 0 0 0,-1 0 1 0 0,1 0-1 0 0,-1 1 0 0 0,1-1 1 0 0,-1 0-1 0 0,1 0 1 0 0,-1 0-1 0 0,0 0 0 0 0,1 0 1 0 0,-1 0-1 0 0,1 1 0 0 0,0-1 1 0 0,1 2 135 0 0,1-1 1 0 0,-1 0-1 0 0,0 1 1 0 0,0 0 0 0 0,0-1-1 0 0,0 1 1 0 0,0 0-1 0 0,0 0 1 0 0,1 3-1 0 0,27 45 1692 0 0,-20-31-1377 0 0,1-1 1 0 0,1 0-1 0 0,0-1 1 0 0,16 17-1 0 0,-28-34-483 0 0,0 0-1 0 0,1 0 0 0 0,-1 0 0 0 0,0 0 1 0 0,0 1-1 0 0,0-1 0 0 0,0 0 0 0 0,0 0 1 0 0,0 0-1 0 0,1 0 0 0 0,-1 0 0 0 0,0 0 1 0 0,0 0-1 0 0,0 0 0 0 0,0 0 0 0 0,0 0 1 0 0,0 0-1 0 0,1 0 0 0 0,-1 0 0 0 0,0 0 1 0 0,0 0-1 0 0,0 0 0 0 0,0 0 0 0 0,0 0 1 0 0,1 0-1 0 0,-1 0 0 0 0,0 0 0 0 0,0 0 1 0 0,0 0-1 0 0,0 0 0 0 0,0 0 0 0 0,1 0 1 0 0,-1 0-1 0 0,0 0 0 0 0,0 0 0 0 0,0-1 0 0 0,0 1 1 0 0,0 0-1 0 0,0 0 0 0 0,0 0 0 0 0,1 0 1 0 0,-1 0-1 0 0,0 0 0 0 0,0 0 0 0 0,0-1 1 0 0,0 1-1 0 0,4-11 11 0 0,0-12 43 0 0,-3 22-43 0 0,2-82 477 0 0,0-6-222 0 0,-2 80-262 0 0,1 1 1 0 0,-1-1 0 0 0,1 0-1 0 0,1 1 1 0 0,0 0 0 0 0,0-1 0 0 0,6-10-1 0 0,-7 16 35 0 0,-1 1 1 0 0,1-1-1 0 0,0 1 0 0 0,0 0 0 0 0,-1 0 0 0 0,1 0 0 0 0,1 0 1 0 0,-1 0-1 0 0,0 0 0 0 0,0 1 0 0 0,1-1 0 0 0,-1 1 0 0 0,1 0 1 0 0,-1-1-1 0 0,1 1 0 0 0,-1 0 0 0 0,1 0 0 0 0,0 1 0 0 0,0-1 0 0 0,-1 0 1 0 0,1 1-1 0 0,0 0 0 0 0,0 0 0 0 0,0 0 0 0 0,0 0 0 0 0,-1 0 1 0 0,1 0-1 0 0,0 1 0 0 0,0-1 0 0 0,0 1 0 0 0,-1 0 0 0 0,1 0 1 0 0,0 0-1 0 0,3 2 0 0 0,10 5-19 0 0,0 1 0 0 0,-1 0 1 0 0,0 1-1 0 0,19 16 0 0 0,-15-11-503 0 0,-2-3-646 0 0,-1 1-3233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26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11 267 5065 0 0,'-1'-1'168'0'0,"0"0"-1"0"0,0 0 0 0 0,0 0 1 0 0,0 0-1 0 0,0 0 1 0 0,1 0-1 0 0,-1-1 1 0 0,0 1-1 0 0,1 0 0 0 0,-1 0 1 0 0,1 0-1 0 0,0-1 1 0 0,-1 1-1 0 0,1 0 1 0 0,0-1-1 0 0,0 1 0 0 0,0 0 1 0 0,0-1-1 0 0,0 1 1 0 0,0 0-1 0 0,0-1 1 0 0,0 1-1 0 0,1-2 0 0 0,-1 1 78 0 0,0-1 0 0 0,0 1 0 0 0,1-1 0 0 0,-1 1 0 0 0,1 0 0 0 0,0-1-1 0 0,0 1 1 0 0,0 0 0 0 0,0 0 0 0 0,0 0 0 0 0,0 0 0 0 0,2-3 0 0 0,-2 5-206 0 0,0-1 1 0 0,0 1 0 0 0,0 0 0 0 0,0-1 0 0 0,-1 1-1 0 0,1 0 1 0 0,0-1 0 0 0,0 1 0 0 0,0 0 0 0 0,0 0-1 0 0,0 0 1 0 0,0 0 0 0 0,0 0 0 0 0,0 0 0 0 0,0 0-1 0 0,0 0 1 0 0,0 0 0 0 0,0 0 0 0 0,0 1 0 0 0,0-1-1 0 0,0 0 1 0 0,0 1 0 0 0,0-1 0 0 0,0 1 0 0 0,0-1-1 0 0,-1 1 1 0 0,1-1 0 0 0,0 1 0 0 0,0-1 0 0 0,-1 1-1 0 0,1 0 1 0 0,0-1 0 0 0,-1 1 0 0 0,1 0 0 0 0,0 0-1 0 0,-1 0 1 0 0,1 1 0 0 0,24 36 368 0 0,-22-32-299 0 0,20 36 91 0 0,-16-26-93 0 0,1-1 0 0 0,1 0 1 0 0,1-1-1 0 0,0 0 0 0 0,15 18 0 0 0,-27-37-100 0 0,0 1-1 0 0,0 0 0 0 0,1-1 0 0 0,-1 1 1 0 0,1-1-1 0 0,0 1 0 0 0,-1-10 1 0 0,-1-4 6 0 0,-10-22-33 0 0,9 29 8 0 0,0-1 0 0 0,0 0 0 0 0,1 0 0 0 0,1 0 0 0 0,0 0 0 0 0,0-1 0 0 0,2 1 0 0 0,0-16 0 0 0,0 25 8 0 0,1 0 0 0 0,0 0-1 0 0,0 0 1 0 0,0 0 0 0 0,0 0 0 0 0,1 0-1 0 0,-1 0 1 0 0,1 1 0 0 0,0-1 0 0 0,0 0-1 0 0,0 1 1 0 0,0 0 0 0 0,0-1-1 0 0,5-2 1 0 0,-6 4 3 0 0,0 0-1 0 0,0 0 0 0 0,0 1 0 0 0,0-1 1 0 0,0 0-1 0 0,0 1 0 0 0,0-1 1 0 0,0 1-1 0 0,0 0 0 0 0,1-1 1 0 0,-1 1-1 0 0,0 0 0 0 0,0 0 1 0 0,0-1-1 0 0,1 1 0 0 0,-1 0 1 0 0,0 0-1 0 0,0 0 0 0 0,1 1 1 0 0,-1-1-1 0 0,0 0 0 0 0,0 0 0 0 0,0 1 1 0 0,1-1-1 0 0,-1 0 0 0 0,0 1 1 0 0,0 0-1 0 0,0-1 0 0 0,0 1 1 0 0,0 0-1 0 0,0-1 0 0 0,0 1 1 0 0,0 0-1 0 0,0 0 0 0 0,0 0 1 0 0,0 0-1 0 0,1 1 0 0 0,8 13 2 0 0,-1 0 0 0 0,13 28 0 0 0,3 6 0 0 0,-25-49 0 0 0,0 0 0 0 0,0 0 0 0 0,0 0 1 0 0,0 0-1 0 0,1 0 0 0 0,-1 0 0 0 0,0 0 0 0 0,0 0 0 0 0,0 0 0 0 0,0 0 0 0 0,0 0 0 0 0,0 0 0 0 0,0 0 0 0 0,0 0 0 0 0,0 0 0 0 0,0 0 1 0 0,1 0-1 0 0,-1 0 0 0 0,0 0 0 0 0,0 0 0 0 0,0 0 0 0 0,0 0 0 0 0,0 0 0 0 0,0 0 0 0 0,0 0 0 0 0,0 0 0 0 0,0 0 0 0 0,1 0 1 0 0,-1 0-1 0 0,0 0 0 0 0,0 0 0 0 0,0 0 0 0 0,0 0 0 0 0,0 0 0 0 0,0 0 0 0 0,0 0 0 0 0,0 0 0 0 0,0 0 0 0 0,0 0 0 0 0,1 0 1 0 0,-1 0-1 0 0,0 0 0 0 0,0 0 0 0 0,0-1 0 0 0,0 1 0 0 0,0 0 0 0 0,0 0 0 0 0,0 0 0 0 0,0 0 0 0 0,0 0 0 0 0,0 0 0 0 0,0 0 0 0 0,0 0 1 0 0,0 0-1 0 0,0-1 0 0 0,0 1 0 0 0,0 0 0 0 0,0 0 0 0 0,0 0 0 0 0,0 0 0 0 0,0 0 0 0 0,0 0 0 0 0,0 0 0 0 0,0 0 0 0 0,0-1 1 0 0,3-12 12 0 0,0-14 22 0 0,-5-30-13 0 0,1 38-11 0 0,0 0 1 0 0,3-27 0 0 0,-2 41-11 0 0,1 0 0 0 0,0 1 0 0 0,0-1 1 0 0,0 0-1 0 0,0 1 0 0 0,1-1 0 0 0,0 1 0 0 0,0 0 0 0 0,0 0 0 0 0,1-1 1 0 0,-1 1-1 0 0,1 1 0 0 0,0-1 0 0 0,5-5 0 0 0,-7 8-1 0 0,0 0 0 0 0,1 0 0 0 0,-1 0 0 0 0,0 1 0 0 0,0-1 0 0 0,0 1 0 0 0,1-1 0 0 0,-1 1 0 0 0,0-1 0 0 0,0 1 0 0 0,1 0 0 0 0,-1 0 0 0 0,0-1 0 0 0,1 1 0 0 0,-1 0 0 0 0,1 0 0 0 0,-1 0 0 0 0,0 1 0 0 0,1-1 0 0 0,-1 0 0 0 0,0 0 0 0 0,0 1 0 0 0,1-1 0 0 0,-1 1 0 0 0,0-1 0 0 0,0 1 0 0 0,1-1 0 0 0,-1 1 0 0 0,0 0 0 0 0,1 1 0 0 0,6 3 0 0 0,-1 1 0 0 0,0 0 0 0 0,10 11 0 0 0,0-1 0 0 0,0-3 0 0 0,3 0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37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7172 2152 0 0,'4'10'2342'0'0,"-5"-2"-1918"0"0,0-2-1 0 0,-1 1 1 0 0,1 0-1 0 0,-7 13 1 0 0,2-2 915 0 0,5-9-637 0 0,6-11 343 0 0,-4 2-995 0 0,0-1 0 0 0,-1 0 0 0 0,1 1 0 0 0,-1-1 0 0 0,1 0-1 0 0,-1 0 1 0 0,1 0 0 0 0,-1 0 0 0 0,0 1 0 0 0,1-1-1 0 0,-1 0 1 0 0,0 0 0 0 0,0 0 0 0 0,1 0 0 0 0,-1 0-1 0 0,0 0 1 0 0,0 0 0 0 0,0 0 0 0 0,0 0 0 0 0,0 0 0 0 0,-1-1-1 0 0,-4-28 416 0 0,1 0-1 0 0,2 0 1 0 0,1 0-1 0 0,4-43 1 0 0,-2-27-355 0 0,-3-15 633 0 0,24-208-1 0 0,-14 262-595 0 0,-3-1 0 0 0,-4-102 0 0 0,-10-342 1270 0 0,10 336-839 0 0,-8 32-282 0 0,2 81-80 0 0,4-73 0 0 0,20-58-245 0 0,2-27-6 0 0,-13 46 3 0 0,-16-175 0 0 0,-13 184 32 0 0,11 98 0 0 0,3 0 0 0 0,0-84 0 0 0,-1-53 0 0 0,-1 33 0 0 0,7 122 0 0 0,-2 0 0 0 0,-2 0 0 0 0,-16-58 0 0 0,15 58-22 0 0,2 0-1 0 0,2-1 1 0 0,3-74 0 0 0,-1-28-17 0 0,0 87 15 0 0,8-64 0 0 0,-2 36 8 0 0,4-24-2 0 0,-4 63 2 0 0,-3-1 1 0 0,-3-58 0 0 0,-9-192 99 0 0,7 104-40 0 0,3 195-44 0 0,-3-43 13 0 0,2 0-1 0 0,2 0 1 0 0,2 0 0 0 0,11-57 0 0 0,4 2 29 0 0,-5-1 1 0 0,0-120 0 0 0,-13 215-43 0 0,1-36 3 0 0,1-10 18 0 0,1 1-1 0 0,18-89 0 0 0,-3 72-25 0 0,-10 40 4 0 0,0-1-1 0 0,-2-1 1 0 0,-2 1 0 0 0,3-43 0 0 0,2-47 14 0 0,-5 88-13 0 0,-1-1-1 0 0,-2 0 0 0 0,-4-52 1 0 0,0 57 87 0 0,1 0 0 0 0,1 0 0 0 0,1 0 1 0 0,5-33-1 0 0,-3 50-72 0 0,0 0-1 0 0,1 0 1 0 0,0 0 0 0 0,0 0-1 0 0,1 0 1 0 0,0 1 0 0 0,0 0-1 0 0,12-15 1 0 0,-16 23-37 0 0,0-1 0 0 0,0 1 1 0 0,0 0-1 0 0,1 0 0 0 0,-1 0 0 0 0,0 0 0 0 0,0-1 0 0 0,1 1 1 0 0,-1 0-1 0 0,0 0 0 0 0,0 0 0 0 0,1 0 0 0 0,-1 0 1 0 0,0 0-1 0 0,0 0 0 0 0,1 0 0 0 0,-1 0 0 0 0,0 0 1 0 0,0 0-1 0 0,1 0 0 0 0,-1 0 0 0 0,0 0 0 0 0,0 0 1 0 0,1 0-1 0 0,-1 0 0 0 0,0 0 0 0 0,0 0 0 0 0,1 0 1 0 0,-1 0-1 0 0,0 0 0 0 0,0 0 0 0 0,1 1 0 0 0,-1-1 0 0 0,0 0 1 0 0,0 0-1 0 0,0 0 0 0 0,1 0 0 0 0,-1 1 0 0 0,0-1 1 0 0,0 0-1 0 0,0 0 0 0 0,0 0 0 0 0,1 1 0 0 0,-1-1 1 0 0,0 0-1 0 0,0 0 0 0 0,0 1 0 0 0,0-1 0 0 0,5 13-1652 0 0,-4-6 448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3:35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3545 0 0,'2'-2'0'0'0,"0"0"0"0"0,-1 0 0 0 0,1 1 0 0 0,0-1 0 0 0,0 0 0 0 0,1 1 0 0 0,-1 0 0 0 0,0-1 0 0 0,0 1 0 0 0,1 0 0 0 0,-1 0 0 0 0,1 0 0 0 0,-1 1 0 0 0,1-1 0 0 0,-1 0 0 0 0,1 1 0 0 0,0 0 0 0 0,-1 0 0 0 0,6 0 0 0 0,-6 0 0 0 0,-1 1 0 0 0,1 0 0 0 0,0-1 0 0 0,-1 1 0 0 0,1 0 0 0 0,0 0 0 0 0,-1 0 0 0 0,0 1 0 0 0,1-1 0 0 0,-1 0 0 0 0,0 0 0 0 0,1 1 0 0 0,-1-1 0 0 0,0 1 0 0 0,0-1 0 0 0,0 1 0 0 0,0-1 0 0 0,0 1 0 0 0,-1 0 0 0 0,1-1 0 0 0,0 1 0 0 0,-1 0 0 0 0,1 0 0 0 0,-1 0 0 0 0,0-1 0 0 0,1 1 0 0 0,-1 0 0 0 0,0 3 0 0 0,0 1 0 0 0,1 0 0 0 0,-1 0 0 0 0,0 0 0 0 0,0 0 0 0 0,0 0 0 0 0,-1 0 0 0 0,0 0 0 0 0,0 0 0 0 0,-4 9 0 0 0,3-7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3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148 166 456 0 0,'3'-10'698'0'0,"0"0"0"0"0,-1-1 0 0 0,0 1 0 0 0,1-18 0 0 0,-3 21-113 0 0,0-1 1 0 0,1 1-1 0 0,0-1 0 0 0,1 1 0 0 0,-1-1 1 0 0,1 1-1 0 0,1 0 0 0 0,-1 0 0 0 0,1 0 0 0 0,5-8 1 0 0,-7 14-526 0 0,-1 1 1 0 0,0-1-1 0 0,0 1 1 0 0,0-1 0 0 0,1 1-1 0 0,-1-1 1 0 0,0 1 0 0 0,1-1-1 0 0,-1 1 1 0 0,0 0 0 0 0,1-1-1 0 0,-1 1 1 0 0,1 0 0 0 0,-1-1-1 0 0,1 1 1 0 0,-1 0-1 0 0,0 0 1 0 0,1-1 0 0 0,-1 1-1 0 0,1 0 1 0 0,-1 0 0 0 0,1 0-1 0 0,-1 0 1 0 0,1-1 0 0 0,0 1-1 0 0,-1 0 1 0 0,1 0 0 0 0,-1 0-1 0 0,1 0 1 0 0,0 0-1 0 0,7 14 1051 0 0,-3 25-50 0 0,-8-10-678 0 0,0 0 0 0 0,-2 0 0 0 0,-1 0 0 0 0,-2 0 0 0 0,-15 39 0 0 0,2-17-295 0 0,-56 95 0 0 0,76-143-91 0 0,-1 0 0 0 0,0 0 0 0 0,0 0 0 0 0,0 0-1 0 0,0 0 1 0 0,-1-1 0 0 0,1 1 0 0 0,-1-1 0 0 0,1 0 0 0 0,-1 1 0 0 0,-3 1 0 0 0,6-4 1 0 0,-1 0 0 0 0,1 0 0 0 0,-1 0 0 0 0,1 0 0 0 0,-1 0 0 0 0,1 0 0 0 0,-1 1 0 0 0,0-1 0 0 0,1 0 0 0 0,-1 0 0 0 0,1-1 0 0 0,-1 1 0 0 0,1 0 0 0 0,-1 0 0 0 0,1 0 1 0 0,-1 0-1 0 0,1 0 0 0 0,-1-1 0 0 0,1 1 0 0 0,-1 0 0 0 0,1 0 0 0 0,-1-1 0 0 0,1 1 0 0 0,-1 0 0 0 0,1-1 0 0 0,-1 1 0 0 0,0-2-4 0 0,-1 0 1 0 0,1 0-1 0 0,0 0 0 0 0,0 0 0 0 0,0 0 0 0 0,0 0 1 0 0,0 0-1 0 0,1 0 0 0 0,-1 0 0 0 0,0-3 1 0 0,-3-20-10 0 0,1-1 1 0 0,1 0 0 0 0,1 1 0 0 0,1-1-1 0 0,2 0 1 0 0,0 0 0 0 0,2 1 0 0 0,1-1 0 0 0,1 1-1 0 0,1 0 1 0 0,1 1 0 0 0,1 0 0 0 0,1 0-1 0 0,14-23 1 0 0,-21 41 41 0 0,1 0 0 0 0,-1 0 0 0 0,1 0 0 0 0,0 1 0 0 0,1 0 0 0 0,8-9 0 0 0,-12 14-9 0 0,0-1 0 0 0,0 0 0 0 0,0 1-1 0 0,0-1 1 0 0,0 1 0 0 0,0-1 0 0 0,0 1-1 0 0,0-1 1 0 0,0 1 0 0 0,1 0 0 0 0,-1-1 0 0 0,0 1-1 0 0,0 0 1 0 0,0 0 0 0 0,0 0 0 0 0,1 0-1 0 0,-1 0 1 0 0,1 0 0 0 0,0 1 16 0 0,0 0 1 0 0,-1-1-1 0 0,1 1 0 0 0,-1 0 0 0 0,1 0 1 0 0,-1 0-1 0 0,0 0 0 0 0,1 0 0 0 0,-1 0 1 0 0,0 1-1 0 0,0-1 0 0 0,1 0 1 0 0,-1 1-1 0 0,0-1 0 0 0,0 0 0 0 0,0 3 1 0 0,10 18 202 0 0,-1 1 0 0 0,-2 0 0 0 0,0 1 0 0 0,-2 0 0 0 0,0 0 0 0 0,3 35 0 0 0,1 2-16 0 0,34 151-469 0 0,-41-203-1124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39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29 3225 0 0,'-1'-1'70'0'0,"1"1"0"0"0,0-1 0 0 0,-1 0 0 0 0,1 0 0 0 0,0 0 0 0 0,0 1 1 0 0,0-1-1 0 0,0 0 0 0 0,0 0 0 0 0,0 0 0 0 0,0 0 0 0 0,0 0 0 0 0,0 0 0 0 0,0 1 1 0 0,0-1-1 0 0,0 0 0 0 0,1 0 0 0 0,-1 0 0 0 0,0 0 0 0 0,0 1 0 0 0,1-1 0 0 0,-1 0 0 0 0,1 0 1 0 0,-1 1-1 0 0,1-1 0 0 0,-1 0 0 0 0,1 1 0 0 0,-1-1 0 0 0,1 0 0 0 0,0 1 0 0 0,-1-1 1 0 0,1 1-1 0 0,0-1 0 0 0,0 1 0 0 0,-1 0 0 0 0,1-1 0 0 0,0 1 0 0 0,0-1 0 0 0,0 1 1 0 0,-1 0-1 0 0,1 0 0 0 0,0 0 0 0 0,0-1 0 0 0,0 1 0 0 0,0 0 0 0 0,-1 0 0 0 0,1 0 1 0 0,0 0-1 0 0,0 1 0 0 0,0-1 0 0 0,0 0 0 0 0,0 0 0 0 0,-1 0 0 0 0,1 1 0 0 0,0-1 1 0 0,1 1-1 0 0,4 1 545 0 0,-1 0 0 0 0,0 0 0 0 0,0 0 0 0 0,0 1 0 0 0,0 0 0 0 0,0 0 0 0 0,7 6 1 0 0,29 34 545 0 0,-2 1 0 0 0,-2 2 0 0 0,39 64 1 0 0,-73-106-1168 0 0,23 31 49 0 0,-25-34-42 0 0,0 1 1 0 0,0-1-1 0 0,0 0 0 0 0,1 0 0 0 0,-1 0 0 0 0,0 0 0 0 0,0 0 0 0 0,1 0 1 0 0,-1 0-1 0 0,0 0 0 0 0,1 0 0 0 0,-1-1 0 0 0,1 1 0 0 0,-1-1 0 0 0,1 1 1 0 0,-1-1-1 0 0,1 0 0 0 0,0 1 0 0 0,-1-1 0 0 0,1 0 0 0 0,-1 0 0 0 0,3 0 1 0 0,-2-1 3 0 0,-1 0 1 0 0,1 0-1 0 0,-1 0 1 0 0,1 0-1 0 0,-1-1 0 0 0,1 1 1 0 0,-1 0-1 0 0,0-1 1 0 0,0 1-1 0 0,1-1 1 0 0,-1 1-1 0 0,0-1 1 0 0,-1 0-1 0 0,1 1 1 0 0,0-1-1 0 0,1-3 1 0 0,10-36 126 0 0,-9 31-117 0 0,8-31-713 0 0,18-52-4403 0 0,-21 73 233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40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3225 0 0,'7'7'4682'0'0,"-1"-2"-3814"0"0,-1 0 0 0 0,0-1 0 0 0,-1 2 0 0 0,1-1 0 0 0,4 7 0 0 0,13 29 1419 0 0,19 45 0 0 0,11 48-1552 0 0,8 18-2848 0 0,-51-131 1084 0 0,-1-2-10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4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6913 0 0,'0'3'248'0'0,"0"0"0"0"0,0-1 0 0 0,0 1 0 0 0,0 0 0 0 0,0 0 0 0 0,1 0 0 0 0,-1-1 0 0 0,1 1 0 0 0,-1 0 0 0 0,1 0 0 0 0,0-1 0 0 0,0 1 0 0 0,1 0 0 0 0,1 2 0 0 0,-1 1 116 0 0,3 7-216 0 0,1 0 0 0 0,1 0 0 0 0,0-1 0 0 0,0 0 0 0 0,1 0 0 0 0,1 0-1 0 0,0-1 1 0 0,0-1 0 0 0,1 0 0 0 0,15 12 0 0 0,-18-16-131 0 0,1 0 0 0 0,0-1 0 0 0,1 0 1 0 0,-1 0-1 0 0,1-1 0 0 0,0 0 0 0 0,0-1 0 0 0,0 0 0 0 0,0 0 0 0 0,0-1 0 0 0,1 0 0 0 0,-1-1 0 0 0,1 0 0 0 0,0 0 1 0 0,-1-1-1 0 0,11-1 0 0 0,-17 1 57 0 0,0 0 1 0 0,0-1-1 0 0,0 1 0 0 0,-1-1 1 0 0,1 1-1 0 0,0-1 1 0 0,-1 0-1 0 0,1 0 0 0 0,0 0 1 0 0,-1 0-1 0 0,0 0 1 0 0,1-1-1 0 0,-1 1 0 0 0,0-1 1 0 0,1 0-1 0 0,-1 0 0 0 0,0 0 1 0 0,0 0-1 0 0,0 0 1 0 0,-1 0-1 0 0,1 0 0 0 0,0 0 1 0 0,-1-1-1 0 0,1 1 1 0 0,-1-1-1 0 0,0 1 0 0 0,0-1 1 0 0,0 1-1 0 0,0-1 1 0 0,-1 0-1 0 0,1 1 0 0 0,-1-1 1 0 0,1 0-1 0 0,-1 0 1 0 0,0 0-1 0 0,0 1 0 0 0,0-1 1 0 0,0 0-1 0 0,-2-3 1 0 0,1-5 223 0 0,-2 0 0 0 0,0 1 0 0 0,0-1 0 0 0,-1 1 0 0 0,0 0 0 0 0,0 0 0 0 0,-1 0 0 0 0,-11-15 0 0 0,6 12-227 0 0,0 0 0 0 0,-1 1 0 0 0,0 0-1 0 0,0 1 1 0 0,-1 0 0 0 0,-1 1 0 0 0,0 1 0 0 0,0 0-1 0 0,-25-13 1 0 0,21 15-1910 0 0,0 0 0 0 0,-26-7 0 0 0</inkml:trace>
  <inkml:trace contextRef="#ctx0" brushRef="#br0" timeOffset="1">45 10 12515 0 0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41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6 136 5985 0 0,'0'0'88'0'0,"-1"0"0"0"0,1 0 0 0 0,0 0 0 0 0,-1-1 0 0 0,1 1 0 0 0,0 0 0 0 0,-1 0 0 0 0,1-1 0 0 0,0 1 0 0 0,-1 0 0 0 0,1-1 0 0 0,0 1 0 0 0,0 0 0 0 0,0-1 0 0 0,-1 1 0 0 0,1-1 0 0 0,0 1 0 0 0,0 0-1 0 0,0-1 1 0 0,0 1 0 0 0,-1-1 0 0 0,1 1 0 0 0,0 0 0 0 0,0-1 0 0 0,0 1 0 0 0,0-1 0 0 0,0 1 0 0 0,0 0 0 0 0,0-1 0 0 0,0 1 0 0 0,1-1 0 0 0,-1 1 0 0 0,0 0 0 0 0,0-1 0 0 0,0 1 0 0 0,0-1 0 0 0,0 1 0 0 0,1 0 0 0 0,-1-1 0 0 0,0 1 0 0 0,0 0 0 0 0,1-1 0 0 0,-1 1-1 0 0,0 0 1 0 0,0-1 0 0 0,1 1 0 0 0,-1 0 0 0 0,0 0 0 0 0,1-1 0 0 0,-1 1 0 0 0,1 0 0 0 0,0 0 0 0 0,-1-1 74 0 0,1 0-1 0 0,0 0 1 0 0,0 1-1 0 0,0-1 1 0 0,0 1 0 0 0,0-1-1 0 0,-1 1 1 0 0,1-1-1 0 0,0 1 1 0 0,0-1 0 0 0,0 1-1 0 0,0 0 1 0 0,1 0-1 0 0,-1-1 1 0 0,0 1-1 0 0,0 0 1 0 0,0 0 0 0 0,0 0-1 0 0,0 0 1 0 0,0 0-1 0 0,0 1 1 0 0,0-1 0 0 0,0 0-1 0 0,0 0 1 0 0,0 1-1 0 0,2 0 1 0 0,4 5 55 0 0,0 1 0 0 0,0 0 1 0 0,-1 0-1 0 0,0 0 0 0 0,0 1 0 0 0,0 0 1 0 0,-1 0-1 0 0,-1 1 0 0 0,8 15 0 0 0,10 17-70 0 0,-17-31-184 0 0,-3-7 23 0 0,-1 1 0 0 0,1-1 0 0 0,-1 0 1 0 0,1 0-1 0 0,0 0 0 0 0,1-1 0 0 0,-1 1 0 0 0,0 0 0 0 0,1-1 1 0 0,2 3-1 0 0,-9-36 87 0 0,0 6-149 0 0,-2-7-563 0 0,-2-46 1 0 0,7 70 549 0 0,1 0 0 0 0,1-1 0 0 0,-1 1 1 0 0,1 0-1 0 0,1 0 0 0 0,-1 0 0 0 0,1 0 1 0 0,1 0-1 0 0,-1 0 0 0 0,8-14 0 0 0,-8 21 97 0 0,-1-1 0 0 0,1 0 0 0 0,0 0 0 0 0,0 1 1 0 0,0-1-1 0 0,0 1 0 0 0,0-1 0 0 0,0 1 0 0 0,0 0 0 0 0,0 0 0 0 0,1 0 0 0 0,-1 0 0 0 0,0 1 0 0 0,1-1 0 0 0,-1 0 0 0 0,0 1 0 0 0,1 0 1 0 0,-1-1-1 0 0,1 1 0 0 0,-1 0 0 0 0,0 0 0 0 0,1 1 0 0 0,-1-1 0 0 0,1 0 0 0 0,-1 1 0 0 0,5 1 0 0 0,8 2 98 0 0,1 0-1 0 0,26 13 1 0 0,-33-13-81 0 0,55 21-1142 0 0,-48-18-4023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41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0 277 4145 0 0,'2'-3'371'0'0,"1"0"-1"0"0,-1 0 1 0 0,0 0 0 0 0,1 0 0 0 0,0 0 0 0 0,-1 1-1 0 0,1-1 1 0 0,0 1 0 0 0,1 0 0 0 0,-1 0 0 0 0,0 0-1 0 0,0 0 1 0 0,1 1 0 0 0,-1-1 0 0 0,1 1 0 0 0,0 0-1 0 0,-1 0 1 0 0,5-1 0 0 0,-4 2-257 0 0,-1 0 0 0 0,1 0 0 0 0,-1 0 0 0 0,1 1 0 0 0,-1-1 0 0 0,0 1-1 0 0,1 0 1 0 0,-1 0 0 0 0,0 0 0 0 0,0 0 0 0 0,1 1 0 0 0,-1-1 0 0 0,0 1 0 0 0,0 0 0 0 0,-1 0 0 0 0,1 0 0 0 0,0 0 0 0 0,-1 1 0 0 0,1-1 0 0 0,-1 0 0 0 0,0 1-1 0 0,0 0 1 0 0,0 0 0 0 0,0 0 0 0 0,0-1 0 0 0,0 2 0 0 0,-1-1 0 0 0,1 0 0 0 0,-1 0 0 0 0,1 4 0 0 0,0 0-119 0 0,1 0 0 0 0,-2 1 1 0 0,1-1-1 0 0,-1 1 0 0 0,0-1 0 0 0,0 1 1 0 0,-1-1-1 0 0,0 1 0 0 0,0-1 1 0 0,-2 9-1 0 0,2-16 4 0 0,0 0 1 0 0,0 0 0 0 0,0 0-1 0 0,0 0 1 0 0,0-1-1 0 0,0 1 1 0 0,0 0-1 0 0,0 0 1 0 0,0 0 0 0 0,0 0-1 0 0,0 0 1 0 0,0 0-1 0 0,0 0 1 0 0,0 0-1 0 0,0 0 1 0 0,0 0 0 0 0,0 0-1 0 0,-1-1 1 0 0,1 1-1 0 0,0 0 1 0 0,0 0-1 0 0,0 0 1 0 0,0 0 0 0 0,0 0-1 0 0,0 0 1 0 0,0 0-1 0 0,0 0 1 0 0,0 0-1 0 0,0 0 1 0 0,0 0 0 0 0,0 0-1 0 0,0 0 1 0 0,0 0-1 0 0,-1 0 1 0 0,1 0 0 0 0,0 0-1 0 0,0 0 1 0 0,0 0-1 0 0,0 0 1 0 0,0 0-1 0 0,0 0 1 0 0,0 0 0 0 0,0 0-1 0 0,0 0 1 0 0,0 0-1 0 0,-1 0 1 0 0,1 0-1 0 0,0 0 1 0 0,0 0 0 0 0,0 0-1 0 0,0 0 1 0 0,0 0-1 0 0,0 0 1 0 0,0 0-1 0 0,-5-22 6 0 0,2 6-21 0 0,-2-9-192 0 0,2 0 0 0 0,-2-43 0 0 0,5 61 174 0 0,1-1-1 0 0,-1 1 0 0 0,1 0 0 0 0,1 0 1 0 0,-1 0-1 0 0,1 0 0 0 0,1 0 1 0 0,-1 0-1 0 0,1 0 0 0 0,0 1 1 0 0,1-1-1 0 0,-1 1 0 0 0,1 0 1 0 0,6-7-1 0 0,-5 6 28 0 0,1 1-1 0 0,0 0 1 0 0,0 0 0 0 0,1 1 0 0 0,12-9 0 0 0,-17 13 19 0 0,-1 0 1 0 0,0 1-1 0 0,1-1 1 0 0,-1 1-1 0 0,0-1 0 0 0,1 1 1 0 0,-1-1-1 0 0,0 1 1 0 0,1 0-1 0 0,-1 0 1 0 0,1 0-1 0 0,-1 0 1 0 0,1 0-1 0 0,-1 0 1 0 0,1 0-1 0 0,-1 1 1 0 0,0-1-1 0 0,1 0 1 0 0,-1 1-1 0 0,0-1 1 0 0,1 1-1 0 0,-1-1 1 0 0,0 1-1 0 0,1 0 1 0 0,-1-1-1 0 0,0 1 1 0 0,0 0-1 0 0,0 0 1 0 0,0 0-1 0 0,0 0 1 0 0,0 0-1 0 0,0 0 1 0 0,0 0-1 0 0,0 1 0 0 0,0-1 1 0 0,-1 0-1 0 0,1 0 1 0 0,0 1-1 0 0,-1-1 1 0 0,1 0-1 0 0,-1 1 1 0 0,1 1-1 0 0,15 26 691 0 0,-18-36-675 0 0,1-1-1 0 0,0 0 0 0 0,0 0 1 0 0,1 1-1 0 0,-1-1 1 0 0,2 0-1 0 0,-1 0 0 0 0,1 1 1 0 0,0-1-1 0 0,4-11 1 0 0,-5 18-15 0 0,0-1 1 0 0,1 1 0 0 0,-1-1 0 0 0,1 1 0 0 0,-1-1 0 0 0,1 1 0 0 0,0 0 0 0 0,0-1 0 0 0,-1 1 0 0 0,1 0 0 0 0,0-1 0 0 0,0 1 0 0 0,0 0 0 0 0,0 0 0 0 0,1 0 0 0 0,-1 0 0 0 0,0 0 0 0 0,0 0 0 0 0,1 0 0 0 0,-1 0 0 0 0,0 1 0 0 0,1-1 0 0 0,-1 1-1 0 0,1-1 1 0 0,-1 1 0 0 0,1-1 0 0 0,-1 1 0 0 0,1 0 0 0 0,-1-1 0 0 0,1 1 0 0 0,-1 0 0 0 0,1 0 0 0 0,-1 0 0 0 0,1 0 0 0 0,0 1 0 0 0,-1-1 0 0 0,3 1 0 0 0,3 1-24 0 0,0 1 0 0 0,0 1 0 0 0,0-1 1 0 0,0 1-1 0 0,0 0 0 0 0,6 6 0 0 0,-2-2-317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53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66 920 0 0,'1'-25'1818'0'0,"0"23"-1661"0"0,-1 0 0 0 0,1 1 0 0 0,-1-1 1 0 0,0 0-1 0 0,0 0 0 0 0,0 1 0 0 0,0-1 0 0 0,0 0 1 0 0,0 1-1 0 0,0-1 0 0 0,0 0 0 0 0,-1 1 0 0 0,1-1 1 0 0,0 0-1 0 0,-1 1 0 0 0,0-1 0 0 0,1 0 0 0 0,-1 1 1 0 0,0-1-1 0 0,-1-1 0 0 0,1 3 49 0 0,-1-1 0 0 0,1 1 0 0 0,0-1 1 0 0,-1 1-1 0 0,1 0 0 0 0,-1-1 0 0 0,1 1 0 0 0,-1 0 1 0 0,1 0-1 0 0,-1 0 0 0 0,1 0 0 0 0,-1 0 0 0 0,1 0 0 0 0,-1 1 1 0 0,1-1-1 0 0,-1 0 0 0 0,1 1 0 0 0,0-1 0 0 0,-1 1 0 0 0,1 0 1 0 0,0-1-1 0 0,-2 2 0 0 0,-47 17 1293 0 0,32-12-1245 0 0,-1 0 0 0 0,1 1 0 0 0,1 1-1 0 0,-1 1 1 0 0,-15 11 0 0 0,24-14-184 0 0,0 1 1 0 0,1 0-1 0 0,0 0 1 0 0,0 0 0 0 0,1 1-1 0 0,0 1 1 0 0,0-1-1 0 0,1 1 1 0 0,1 0-1 0 0,-1 0 1 0 0,2 1-1 0 0,-1-1 1 0 0,1 1-1 0 0,1 0 1 0 0,-3 19-1 0 0,-5 9 84 0 0,3 1 1 0 0,1 0-1 0 0,2 0 0 0 0,1 54 0 0 0,4-84-101 0 0,1 0 0 0 0,0 1 0 0 0,0-1 0 0 0,1 0 0 0 0,1 0 1 0 0,-1 0-1 0 0,2 0 0 0 0,-1-1 0 0 0,1 1 0 0 0,1-1 0 0 0,0 0 0 0 0,0 0 0 0 0,1 0 0 0 0,0-1 0 0 0,0 0 0 0 0,1 0 0 0 0,0-1 0 0 0,0 0 0 0 0,1 0 0 0 0,0 0 0 0 0,0-1 0 0 0,14 7 0 0 0,-10-6 20 0 0,0-1-1 0 0,0-1 1 0 0,1 0 0 0 0,-1-1-1 0 0,1-1 1 0 0,0 0-1 0 0,0 0 1 0 0,1-1-1 0 0,-1-1 1 0 0,0 0 0 0 0,1-1-1 0 0,-1-1 1 0 0,1 0-1 0 0,-1 0 1 0 0,15-5-1 0 0,-8 1 34 0 0,-1-1-1 0 0,0-1 1 0 0,0-1-1 0 0,0 0 0 0 0,-1-2 1 0 0,-1 0-1 0 0,0-1 1 0 0,0 0-1 0 0,21-20 0 0 0,-24 17-37 0 0,0-1-1 0 0,-2 0 1 0 0,0 0-1 0 0,0-1 1 0 0,-2-1-1 0 0,0 0 1 0 0,0 0-1 0 0,-2-1 1 0 0,12-35-1 0 0,-19 48-65 0 0,0 0-1 0 0,0-1 1 0 0,-1 1 0 0 0,0 0-1 0 0,0-1 1 0 0,0 1 0 0 0,0 0-1 0 0,-1-1 1 0 0,0 1-1 0 0,0 0 1 0 0,0-1 0 0 0,-1 1-1 0 0,0 0 1 0 0,0 0 0 0 0,-4-7-1 0 0,-4-6 22 0 0,-1 1 0 0 0,-24-29 0 0 0,9 13 57 0 0,10 10 44 0 0,-1 0 1 0 0,-1 2-1 0 0,-42-39 1 0 0,54 54-100 0 0,-1 1 0 0 0,0 0 1 0 0,0 1-1 0 0,0 0 0 0 0,-1 0 1 0 0,0 0-1 0 0,0 1 0 0 0,0 0 1 0 0,0 1-1 0 0,0 0 0 0 0,0 0 1 0 0,0 0-1 0 0,-1 1 0 0 0,1 1 1 0 0,-1-1-1 0 0,1 1 0 0 0,-16 3 0 0 0,0 1-598 0 0,0 2 0 0 0,-26 11 0 0 0,32-11-539 0 0,-5 1-5467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50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5 924 2761 0 0,'-5'18'3037'0'0,"5"-18"-3007"0"0,0 0 0 0 0,0 0-1 0 0,0 1 1 0 0,0-1 0 0 0,0 0 0 0 0,0 0 0 0 0,0 0 0 0 0,0 0 0 0 0,0 0 0 0 0,21-22 3098 0 0,-9 8-2583 0 0,117-126 4082 0 0,21-21-2276 0 0,441-404-156 0 0,-549 525-4012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5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3681 0 0,'1'-1'173'0'0,"0"-1"0"0"0,0 1 0 0 0,0 0 1 0 0,1 0-1 0 0,-1 0 0 0 0,0 0 0 0 0,1 0 1 0 0,-1 0-1 0 0,1 0 0 0 0,-1 0 0 0 0,1 0 1 0 0,-1 0-1 0 0,1 1 0 0 0,0-1 0 0 0,-1 1 1 0 0,1-1-1 0 0,0 1 0 0 0,-1 0 0 0 0,4 0 0 0 0,-5 0-117 0 0,1 1-1 0 0,0 0 0 0 0,0-1 0 0 0,0 1 0 0 0,-1 0 0 0 0,1 0 0 0 0,0-1 1 0 0,-1 1-1 0 0,1 0 0 0 0,-1 0 0 0 0,1 0 0 0 0,-1 0 0 0 0,1 0 0 0 0,-1 0 1 0 0,0 0-1 0 0,0 0 0 0 0,1 0 0 0 0,-1 0 0 0 0,0 0 0 0 0,0 0 0 0 0,0 0 1 0 0,0 0-1 0 0,0 0 0 0 0,0 0 0 0 0,0 0 0 0 0,-1 0 0 0 0,1 0 0 0 0,0 0 0 0 0,0 0 1 0 0,-1 0-1 0 0,0 1 0 0 0,-6 43 724 0 0,1-1 0 0 0,2 1 0 0 0,2 0 0 0 0,2 0 0 0 0,3 0 0 0 0,9 57 0 0 0,-12-100-683 0 0,0 1-1 0 0,1-1 1 0 0,0 0-1 0 0,-1 0 1 0 0,1 1-1 0 0,0-1 1 0 0,0 0-1 0 0,0 0 1 0 0,1 0-1 0 0,-1 0 1 0 0,0 0-1 0 0,1 0 1 0 0,0 0-1 0 0,-1-1 1 0 0,1 1-1 0 0,0 0 1 0 0,0-1-1 0 0,-1 0 1 0 0,1 1-1 0 0,0-1 1 0 0,3 1-1 0 0,0 0 19 0 0,-1-1 1 0 0,1 0-1 0 0,-1 0 0 0 0,1 0 0 0 0,-1-1 1 0 0,1 1-1 0 0,-1-1 0 0 0,1 0 0 0 0,-1-1 0 0 0,8 0 1 0 0,6-3 216 0 0,1-1 1 0 0,-1-1 0 0 0,0-1-1 0 0,20-9 1 0 0,8-8 98 0 0,69-49 1 0 0,-51 31-632 0 0,-51 33-10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54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2 1376 0 0,'-10'0'854'0'0,"-14"-2"257"0"0,0 2-1 0 0,0 1 1 0 0,0 1-1 0 0,0 1 1 0 0,0 2-1 0 0,1 0 1 0 0,-32 11-1 0 0,45-12-1002 0 0,0 0-1 0 0,1 1 0 0 0,-1 1 0 0 0,1-1 0 0 0,1 1 1 0 0,-1 1-1 0 0,1-1 0 0 0,0 2 0 0 0,1-1 1 0 0,-1 1-1 0 0,2 0 0 0 0,-1 0 0 0 0,1 1 0 0 0,-9 16 1 0 0,3-1-115 0 0,1 0-1 0 0,1 1 1 0 0,1 1 0 0 0,2 0 0 0 0,0 0 0 0 0,2 0 0 0 0,0 1 0 0 0,0 40 0 0 0,4 2-15 0 0,2-1 1 0 0,13 78 0 0 0,-13-132 19 0 0,1-1-1 0 0,1 0 1 0 0,0 0 0 0 0,1 0 0 0 0,1 0 0 0 0,-1 0 0 0 0,10 15 0 0 0,-12-24 0 0 0,0 0 0 0 0,1-1 1 0 0,0 1-1 0 0,-1-1 0 0 0,1 0 0 0 0,0 1 1 0 0,1-1-1 0 0,-1-1 0 0 0,0 1 0 0 0,1 0 1 0 0,0-1-1 0 0,-1 0 0 0 0,1 0 0 0 0,0 0 1 0 0,0 0-1 0 0,0-1 0 0 0,1 1 0 0 0,-1-1 1 0 0,0 0-1 0 0,0 0 0 0 0,1-1 0 0 0,-1 1 1 0 0,1-1-1 0 0,-1 0 0 0 0,0 0 0 0 0,5-1 1 0 0,4-1 41 0 0,0 0 1 0 0,-1-1-1 0 0,1 0 1 0 0,-1-1-1 0 0,1 0 1 0 0,-1-1-1 0 0,-1-1 1 0 0,1 1-1 0 0,-1-2 1 0 0,0 0-1 0 0,0 0 1 0 0,17-16-1 0 0,-6 0 397 0 0,0-1-1 0 0,-2-1 0 0 0,34-53 0 0 0,-40 58-360 0 0,-1-1 1 0 0,-1 0 0 0 0,-1 0-1 0 0,-1-1 1 0 0,-1 0-1 0 0,-1-1 1 0 0,0 0 0 0 0,6-43-1 0 0,-12 53 20 0 0,-1 0 0 0 0,-1 0 0 0 0,0 0 0 0 0,-1 0 0 0 0,0 0 0 0 0,-1 0 0 0 0,0 0 0 0 0,-1 0 0 0 0,-8-21 0 0 0,2 14 144 0 0,-1 1 0 0 0,0-1 0 0 0,-2 2 0 0 0,0 0 0 0 0,-15-18-1 0 0,13 18 121 0 0,-1 1 0 0 0,-1 0 0 0 0,-25-20 0 0 0,37 34-363 0 0,0-1 1 0 0,0 1 0 0 0,0 0 0 0 0,0 1 0 0 0,-1-1-1 0 0,1 1 1 0 0,-1 0 0 0 0,0 0 0 0 0,0 0 0 0 0,0 0 0 0 0,0 1-1 0 0,0 0 1 0 0,0 0 0 0 0,0 0 0 0 0,0 1 0 0 0,0 0-1 0 0,0 0 1 0 0,-1 0 0 0 0,1 1 0 0 0,0-1 0 0 0,-9 3-1 0 0,4 2-674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3:3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27 102 2521 0 0,'-8'-55'753'0'0,"-3"8"6613"0"0,11 47-7302 0 0,-4 18 2017 0 0,1 49-1596 0 0,7 95 1 0 0,19 74-282 0 0,-20-211-129 0 0,15 94-61 0 0,4 0-1 0 0,6-2 1 0 0,81 215 0 0 0,-79-251-57 0 0,21 90 0 0 0,-41-127 45 0 0,-2 0 0 0 0,-2 0-1 0 0,0 86 1 0 0,-7-3-912 0 0,1-123 84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56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162 362 920 0 0,'0'0'89'0'0,"-1"0"-1"0"0,1-1 1 0 0,-1 1 0 0 0,1-1-1 0 0,-1 1 1 0 0,1-1 0 0 0,-1 1-1 0 0,1-1 1 0 0,-1 1-1 0 0,1-1 1 0 0,0 1 0 0 0,0-1-1 0 0,-1 1 1 0 0,1-1 0 0 0,0 0-1 0 0,0 1 1 0 0,-1-1 0 0 0,1 1-1 0 0,0-1 1 0 0,0 0-1 0 0,0 1 1 0 0,0-1 0 0 0,0 0-1 0 0,0 1 1 0 0,0-1 0 0 0,0 0-1 0 0,0 1 1 0 0,0-1-1 0 0,1 0 1 0 0,-1 1 0 0 0,0-1-1 0 0,1 0 1 0 0,4-25 1467 0 0,-5 25-1500 0 0,1-2 9 0 0,1-3 179 0 0,0 1 0 0 0,-1 0-1 0 0,0 0 1 0 0,0-1 0 0 0,0 1-1 0 0,-1-1 1 0 0,0-9 0 0 0,-1 13-35 0 0,0 0 0 0 0,1 0 0 0 0,-1-1 0 0 0,0 1 0 0 0,-1 0 0 0 0,1 0 0 0 0,0 0 0 0 0,0 1 0 0 0,-1-1 0 0 0,0 0 0 0 0,1 0 0 0 0,-1 1 0 0 0,0-1 0 0 0,1 1 0 0 0,-1-1 0 0 0,0 1 0 0 0,0 0 0 0 0,0 0 0 0 0,0 0 1 0 0,-1 0-1 0 0,-2-1 0 0 0,1 0-92 0 0,1 1 1 0 0,-1-1 0 0 0,1 1 0 0 0,-1 0-1 0 0,0 0 1 0 0,0 1 0 0 0,0-1 0 0 0,1 1 0 0 0,-1 0-1 0 0,0 0 1 0 0,0 0 0 0 0,0 0 0 0 0,0 1-1 0 0,1-1 1 0 0,-1 1 0 0 0,0 0 0 0 0,0 0 0 0 0,1 0-1 0 0,-1 1 1 0 0,1-1 0 0 0,-1 1 0 0 0,1 0-1 0 0,0 0 1 0 0,0 0 0 0 0,0 1 0 0 0,0-1 0 0 0,-5 6-1 0 0,5-4 22 0 0,0-1 0 0 0,0 2 1 0 0,0-1-1 0 0,0 0 0 0 0,1 0 0 0 0,0 1 0 0 0,0 0 0 0 0,0-1 0 0 0,1 1 0 0 0,-1 0 0 0 0,1 0 0 0 0,0 0 0 0 0,1-1 0 0 0,-1 1 0 0 0,1 0 0 0 0,0 0 1 0 0,0 0-1 0 0,1 0 0 0 0,-1 0 0 0 0,1 0 0 0 0,2 7 0 0 0,2 2-142 0 0,0 0 0 0 0,1 0 0 0 0,0-1 0 0 0,1 0 0 0 0,1 0 0 0 0,0 0 0 0 0,0-1 0 0 0,1 0 0 0 0,1-1 0 0 0,0 0 0 0 0,21 17 0 0 0,-25-23 2 0 0,0-1-1 0 0,0 0 1 0 0,0 0-1 0 0,1 0 1 0 0,-1 0-1 0 0,1-1 1 0 0,0 0-1 0 0,0-1 1 0 0,0 0 0 0 0,0 0-1 0 0,1 0 1 0 0,-1-1-1 0 0,0 0 1 0 0,1 0-1 0 0,-1-1 1 0 0,1 0-1 0 0,-1 0 1 0 0,1-1 0 0 0,-1 0-1 0 0,1-1 1 0 0,-1 1-1 0 0,0-1 1 0 0,0 0-1 0 0,14-7 1 0 0,-9 3-10 0 0,1-1-1 0 0,-1-1 1 0 0,0 0 0 0 0,-1-1-1 0 0,0 0 1 0 0,0 0 0 0 0,-1-1-1 0 0,0 0 1 0 0,-1-1 0 0 0,0 0-1 0 0,10-18 1 0 0,-10 13-4 0 0,-2-1 0 0 0,1 0 0 0 0,-2 0-1 0 0,0 0 1 0 0,-2-1 0 0 0,1 0 0 0 0,-2 0 0 0 0,2-27 0 0 0,-3 19 37 0 0,0 8 52 0 0,0 0 1 0 0,-2 0 0 0 0,0 0-1 0 0,-4-27 1 0 0,4 41-64 0 0,-1 0 1 0 0,0 0-1 0 0,0 0 0 0 0,-1 0 1 0 0,1 0-1 0 0,-1 0 1 0 0,0 0-1 0 0,0 0 0 0 0,0 1 1 0 0,-1-1-1 0 0,1 1 1 0 0,-1-1-1 0 0,0 1 0 0 0,0 0 1 0 0,0 0-1 0 0,0 0 1 0 0,0 1-1 0 0,-1-1 1 0 0,1 1-1 0 0,-1 0 0 0 0,1 0 1 0 0,-1 0-1 0 0,0 0 1 0 0,-6-2-1 0 0,0 2-142 0 0,1-1 0 0 0,0 2 0 0 0,-1-1 0 0 0,0 1-1 0 0,1 0 1 0 0,-1 1 0 0 0,1 0 0 0 0,-1 1 0 0 0,0 0 0 0 0,1 0 0 0 0,-1 1 0 0 0,1 1 0 0 0,0-1 0 0 0,0 1-1 0 0,0 1 1 0 0,-13 6 0 0 0,10-3-192 0 0,1 0 0 0 0,0 1 0 0 0,1 0 0 0 0,-1 1 1 0 0,2 0-1 0 0,-1 1 0 0 0,1 0 0 0 0,1 0 0 0 0,0 1 0 0 0,0 0 0 0 0,-8 17 0 0 0,6-9-4423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8:56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260 110 3681 0 0,'-8'-7'905'0'0,"0"1"0"0"0,0 0-1 0 0,0 0 1 0 0,-1 1 0 0 0,0 0 0 0 0,0 0 0 0 0,-1 1 0 0 0,1 0 0 0 0,-14-3-1 0 0,19 6-798 0 0,-1 0 0 0 0,1-1-1 0 0,-1 1 1 0 0,1 1 0 0 0,-1-1-1 0 0,0 1 1 0 0,1 0-1 0 0,-1 0 1 0 0,0 0 0 0 0,1 0-1 0 0,-1 1 1 0 0,1 0 0 0 0,-1 0-1 0 0,1 0 1 0 0,-1 1-1 0 0,1-1 1 0 0,0 1 0 0 0,-1 0-1 0 0,1 0 1 0 0,0 1 0 0 0,0-1-1 0 0,1 1 1 0 0,-1 0-1 0 0,0 0 1 0 0,1 0 0 0 0,0 1-1 0 0,0-1 1 0 0,0 1 0 0 0,0-1-1 0 0,-4 8 1 0 0,3-4 82 0 0,0 1 1 0 0,0 0-1 0 0,1 1 1 0 0,0-1-1 0 0,1 0 1 0 0,0 1-1 0 0,0-1 1 0 0,0 1-1 0 0,1 0 1 0 0,1 0-1 0 0,-1-1 1 0 0,1 1 0 0 0,1 0-1 0 0,0 0 1 0 0,3 12-1 0 0,6 17-207 0 0,2-1 1 0 0,2-1-1 0 0,1 0 1 0 0,25 42-1 0 0,-25-52 3 0 0,2 0 0 0 0,0-1 0 0 0,2-1 1 0 0,1-1-1 0 0,0-1 0 0 0,25 20 0 0 0,-40-38 0 0 0,0 0 0 0 0,0 0 0 0 0,0 0 0 0 0,1-1 0 0 0,-1 0 0 0 0,1 0 0 0 0,0 0 0 0 0,0-1 0 0 0,0 0 0 0 0,0 0 0 0 0,1-1 0 0 0,-1 1 0 0 0,0-1 0 0 0,1-1 1 0 0,-1 1-1 0 0,1-1 0 0 0,-1 0 0 0 0,0 0 0 0 0,1-1 0 0 0,-1 0 0 0 0,1 0 0 0 0,-1-1 0 0 0,0 0 0 0 0,0 0 0 0 0,0 0 0 0 0,0-1 0 0 0,0 1 0 0 0,0-1 0 0 0,-1-1 0 0 0,0 1 0 0 0,1-1 0 0 0,-1 0 0 0 0,0 0 0 0 0,-1-1 0 0 0,6-5 0 0 0,9-13-160 0 0,0 0-1 0 0,-2-2 1 0 0,0 0-1 0 0,-2-1 1 0 0,-1-1-1 0 0,-1 0 1 0 0,-1 0-1 0 0,10-37 1 0 0,-20 51 198 0 0,0-1 0 0 0,-1 1 0 0 0,0-1 0 0 0,-1 1 0 0 0,-1-1 0 0 0,0 1 0 0 0,0-1 0 0 0,-2 1 0 0 0,1 0 0 0 0,-2 0 0 0 0,0 0 0 0 0,0 0 0 0 0,-1 1 0 0 0,-1 0 0 0 0,0 0 0 0 0,-1 0 0 0 0,0 0 0 0 0,-13-14 0 0 0,13 16-38 0 0,-1 0 0 0 0,-1 0 1 0 0,1 1-1 0 0,-2 0 0 0 0,1 1 0 0 0,-1 0 0 0 0,-1 0 0 0 0,1 1 1 0 0,-1 0-1 0 0,0 1 0 0 0,-1 1 0 0 0,1-1 0 0 0,-1 2 0 0 0,0 0 0 0 0,-1 0 1 0 0,1 1-1 0 0,-1 1 0 0 0,1 0 0 0 0,-23-1 0 0 0,5 7-1847 0 0,14 0-3546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2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20 10594 0 0,'-1'-1'236'0'0,"0"0"0"0"0,0 0 0 0 0,0 0-1 0 0,1 0 1 0 0,-1 0 0 0 0,0 0 0 0 0,0 0-1 0 0,1 0 1 0 0,-1 0 0 0 0,1 0 0 0 0,-1 0 0 0 0,1 0-1 0 0,0 0 1 0 0,-1-1 0 0 0,1 1 0 0 0,0-1-1 0 0,4 2 1396 0 0,5 11-1244 0 0,57 113 1738 0 0,91 239 0 0 0,-140-320-2141 0 0,15 24-1546 0 0,-24-51-5343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3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97 24 0 0,'-5'-18'923'0'0,"4"14"-201"0"0,0 1 1 0 0,0 0-1 0 0,0-1 0 0 0,0 1 0 0 0,1-1 0 0 0,-1 1 0 0 0,1-1 1 0 0,0-4-1 0 0,1 6-473 0 0,0 0 1 0 0,-1 0-1 0 0,1 0 1 0 0,0 0-1 0 0,0 0 1 0 0,0 0-1 0 0,0 0 1 0 0,1 1 0 0 0,-1-1-1 0 0,0 1 1 0 0,1-1-1 0 0,-1 1 1 0 0,1-1-1 0 0,0 1 1 0 0,-1 0-1 0 0,1-1 1 0 0,0 1-1 0 0,2-1 1 0 0,-3 1-99 0 0,1 0 0 0 0,-1 0 1 0 0,1 0-1 0 0,0 0 0 0 0,0 0 0 0 0,-1 0 1 0 0,1 0-1 0 0,0 0 0 0 0,0 1 0 0 0,0-1 1 0 0,0 1-1 0 0,0 0 0 0 0,0-1 0 0 0,0 1 1 0 0,0 0-1 0 0,0 0 0 0 0,0 0 0 0 0,0 1 1 0 0,0-1-1 0 0,0 0 0 0 0,3 1 0 0 0,-4 1-97 0 0,1-1 0 0 0,0 0 0 0 0,-1 0-1 0 0,0 1 1 0 0,1-1 0 0 0,-1 1 0 0 0,0-1 0 0 0,1 1-1 0 0,-1-1 1 0 0,0 1 0 0 0,0 0 0 0 0,-1 0-1 0 0,1-1 1 0 0,0 1 0 0 0,0 0 0 0 0,-1 0-1 0 0,1 3 1 0 0,1 6 63 0 0,-1 1 0 0 0,0-1 0 0 0,0 1 0 0 0,-2-1 0 0 0,1 1 0 0 0,-3 11 0 0 0,-15 55 423 0 0,12-57-317 0 0,1-1-1 0 0,0 2 1 0 0,-2 40-1 0 0,7-60-196 0 0,0-1 1 0 0,0 0-1 0 0,0 0 0 0 0,0 0 0 0 0,0 1 1 0 0,0-1-1 0 0,0 0 0 0 0,1 0 0 0 0,-1 0 1 0 0,0 1-1 0 0,1-1 0 0 0,-1 0 1 0 0,1 0-1 0 0,-1 0 0 0 0,1 0 0 0 0,-1 0 1 0 0,1 0-1 0 0,0 0 0 0 0,0 0 0 0 0,-1 0 1 0 0,1 0-1 0 0,0 0 0 0 0,0-1 1 0 0,0 1-1 0 0,0 0 0 0 0,2 1 0 0 0,-1-2 4 0 0,0 1-1 0 0,0-1 0 0 0,0 0 0 0 0,0 0 0 0 0,1 0 0 0 0,-1 0 0 0 0,0 0 0 0 0,0 0 0 0 0,0 0 0 0 0,0-1 0 0 0,1 1 0 0 0,-1-1 0 0 0,3-1 1 0 0,6-2 129 0 0,-1-1 0 0 0,1 0 0 0 0,-1-1 0 0 0,13-10 0 0 0,23-18 268 0 0,59-33-1 0 0,-82 54-1152 0 0,2 1 1 0 0,37-12-1 0 0,-41 17-6223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4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37 987 5529 0 0,'15'-35'1044'0'0,"-2"-1"0"0"0,14-55 0 0 0,-16 51-358 0 0,-9 34-582 0 0,7-27 1062 0 0,10-57-1 0 0,-18 82-924 0 0,0-1 1 0 0,0 0-1 0 0,-1 1 0 0 0,0-1 1 0 0,-1 0-1 0 0,0 1 0 0 0,0-1 1 0 0,-1 1-1 0 0,0-1 0 0 0,0 1 1 0 0,-1 0-1 0 0,-5-10 0 0 0,8 16-192 0 0,-1 1 0 0 0,1 0-1 0 0,-1 0 1 0 0,0 0 0 0 0,1-1-1 0 0,-1 1 1 0 0,0 0 0 0 0,0 0-1 0 0,0 0 1 0 0,0 0 0 0 0,0 0-1 0 0,0 0 1 0 0,0 0 0 0 0,0 1-1 0 0,0-1 1 0 0,-1 0 0 0 0,1 1-1 0 0,0-1 1 0 0,0 0 0 0 0,-1 1 0 0 0,1 0-1 0 0,0-1 1 0 0,-1 1 0 0 0,1 0-1 0 0,0-1 1 0 0,-1 1 0 0 0,1 0-1 0 0,0 0 1 0 0,-1 0 0 0 0,1 0-1 0 0,-1 1 1 0 0,1-1 0 0 0,0 0-1 0 0,-1 1 1 0 0,1-1 0 0 0,0 0-1 0 0,-1 1 1 0 0,1 0 0 0 0,0-1-1 0 0,0 1 1 0 0,0 0 0 0 0,0-1 0 0 0,-1 1-1 0 0,1 0 1 0 0,0 0 0 0 0,0 0-1 0 0,0 0 1 0 0,1 0 0 0 0,-3 2-1 0 0,-3 4 180 0 0,1 0-1 0 0,-1 0 0 0 0,1 0 0 0 0,1 1 1 0 0,-1-1-1 0 0,-4 13 0 0 0,5-8-198 0 0,0 0-1 0 0,1-1 1 0 0,1 1-1 0 0,0 0 1 0 0,0 1-1 0 0,1-1 1 0 0,1 0-1 0 0,0 0 1 0 0,1 0-1 0 0,0 1 1 0 0,1-1-1 0 0,0 0 1 0 0,1 0-1 0 0,8 22 1 0 0,-9-28-183 0 0,1 0 1 0 0,-1 0-1 0 0,2-1 1 0 0,-1 1-1 0 0,1-1 1 0 0,-1 1-1 0 0,2-1 1 0 0,-1 0-1 0 0,0-1 1 0 0,1 1-1 0 0,0-1 1 0 0,0 0-1 0 0,0 0 1 0 0,1 0 0 0 0,-1-1-1 0 0,1 1 1 0 0,0-2-1 0 0,0 1 1 0 0,0-1-1 0 0,0 1 1 0 0,1-2-1 0 0,-1 1 1 0 0,0-1-1 0 0,1 0 1 0 0,-1 0-1 0 0,1-1 1 0 0,-1 1-1 0 0,1-2 1 0 0,9 0-1 0 0,-5-1-431 0 0,1-1-1 0 0,-1 0 0 0 0,0 0 1 0 0,0-1-1 0 0,0-1 1 0 0,-1 0-1 0 0,1 0 0 0 0,-1-1 1 0 0,0 0-1 0 0,-1-1 0 0 0,0 0 1 0 0,0 0-1 0 0,0-1 1 0 0,12-15-1 0 0,-9 10 228 0 0,-1-2-1 0 0,-1 1 1 0 0,0-1-1 0 0,-1-1 1 0 0,0 0-1 0 0,-1 0 1 0 0,-1 0-1 0 0,9-33 1 0 0,-11 28 1070 0 0,-1 0 1 0 0,-1-1 0 0 0,-1 0 0 0 0,0 0 0 0 0,-2 0 0 0 0,-1 0-1 0 0,-6-40 1 0 0,7 60-561 0 0,0 0 1 0 0,0 0-1 0 0,-1 0 1 0 0,1 0-1 0 0,-1 0 0 0 0,1 1 1 0 0,-1-1-1 0 0,0 0 0 0 0,0 0 1 0 0,0 0-1 0 0,0 0 0 0 0,0 1 1 0 0,0-1-1 0 0,0 0 0 0 0,-1 1 1 0 0,1-1-1 0 0,0 1 0 0 0,-1 0 1 0 0,0-1-1 0 0,1 1 0 0 0,-1 0 1 0 0,0 0-1 0 0,1 0 0 0 0,-1 0 1 0 0,0 0-1 0 0,0 1 0 0 0,0-1 1 0 0,0 0-1 0 0,0 1 0 0 0,0-1 1 0 0,0 1-1 0 0,-2 0 0 0 0,1 0 17 0 0,0 1-1 0 0,0 0 1 0 0,0-1-1 0 0,1 1 0 0 0,-1 1 1 0 0,0-1-1 0 0,0 0 0 0 0,1 1 1 0 0,-1-1-1 0 0,1 1 0 0 0,-1 0 1 0 0,1 0-1 0 0,0 0 0 0 0,0 0 1 0 0,0 0-1 0 0,0 0 1 0 0,0 1-1 0 0,0-1 0 0 0,0 1 1 0 0,1-1-1 0 0,-2 5 0 0 0,-1 1-63 0 0,1 0 0 0 0,1 0 0 0 0,-1 1 0 0 0,1-1 0 0 0,1 1 0 0 0,0 0 0 0 0,0 0 1 0 0,0-1-1 0 0,1 1 0 0 0,1 0 0 0 0,-1 0 0 0 0,2-1 0 0 0,-1 1 0 0 0,1 0 0 0 0,0-1 0 0 0,4 9 0 0 0,-5-12-164 0 0,1-1 0 0 0,0 1 0 0 0,-1-1 0 0 0,2 0 0 0 0,-1 0 0 0 0,0 0 0 0 0,1 0 0 0 0,0 0 0 0 0,0 0 1 0 0,0-1-1 0 0,0 1 0 0 0,1-1 0 0 0,-1 0 0 0 0,1 0 0 0 0,0 0 0 0 0,0-1 0 0 0,0 1 0 0 0,0-1 0 0 0,0 0 0 0 0,0 0 0 0 0,1 0 0 0 0,-1-1 1 0 0,1 0-1 0 0,-1 1 0 0 0,1-2 0 0 0,0 1 0 0 0,-1 0 0 0 0,1-1 0 0 0,0 0 0 0 0,-1 0 0 0 0,7-1 0 0 0,-7 0-171 0 0,0 0 0 0 0,-1-1 0 0 0,1 1 0 0 0,0-1 0 0 0,-1 0 0 0 0,1 0 0 0 0,-1 0 0 0 0,1 0 0 0 0,-1-1 0 0 0,0 1-1 0 0,0-1 1 0 0,0 0 0 0 0,-1 0 0 0 0,1 0 0 0 0,0 0 0 0 0,-1-1 0 0 0,0 1 0 0 0,0-1 0 0 0,0 1 0 0 0,0-1 0 0 0,-1 0 0 0 0,1 1-1 0 0,-1-1 1 0 0,1-8 0 0 0,2-4-356 0 0,-1-1 0 0 0,0 0 0 0 0,-1 1 0 0 0,-2-29 0 0 0,-1 20-227 0 0,-1-1-1 0 0,-2 1 1 0 0,-1 0-1 0 0,-8-26 1 0 0,-40-95-1787 0 0,20 58 4635 0 0,10 17 12766 0 0,31 97-11387 0 0,23 81-2835 0 0,37 141 208 0 0,-55-212-803 0 0,1 0 0 0 0,2-1 0 0 0,2-1 0 0 0,36 53 0 0 0,-24-46-136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5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 10594 0 0,'0'0'130'0'0,"0"0"-1"0"0,0-1 1 0 0,-1 1-1 0 0,1 0 1 0 0,0-1-1 0 0,-1 1 1 0 0,1 0-1 0 0,0 0 1 0 0,-1-1-1 0 0,1 1 1 0 0,0 0-1 0 0,-1 0 1 0 0,1 0-1 0 0,-1-1 1 0 0,1 1-1 0 0,0 0 1 0 0,-1 0-1 0 0,1 0 1 0 0,-1 0-1 0 0,1 0 1 0 0,0 0-1 0 0,-1 0 0 0 0,1 0 1 0 0,-1 0-1 0 0,1 0 1 0 0,0 0-1 0 0,-1 0 1 0 0,1 0-1 0 0,-1 0 1 0 0,1 0-1 0 0,0 1 1 0 0,-1-1-1 0 0,1 0 1 0 0,0 0-1 0 0,-1 0 1 0 0,1 1-1 0 0,-1-1 1 0 0,1 0-1 0 0,-1 1 260 0 0,1-1-260 0 0,0 0 1 0 0,-1 1-1 0 0,1-1 1 0 0,0 1-1 0 0,0-1 1 0 0,0 0-1 0 0,-1 1 1 0 0,1-1-1 0 0,0 0 1 0 0,0 1-1 0 0,0-1 1 0 0,0 1-1 0 0,0-1 1 0 0,0 0-1 0 0,0 1 1 0 0,0-1-1 0 0,0 1 1 0 0,0-1-1 0 0,0 0 1 0 0,0 1-1 0 0,0 0 1 0 0,-2 25 1172 0 0,25 162-291 0 0,2 29 7 0 0,-22-174-1048 0 0,1 23-403 0 0,3-1-1 0 0,15 71 0 0 0,-7-99-3183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5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1 241 1840 0 0,'4'-7'7361'0'0,"-3"7"-7162"0"0,11 3 3432 0 0,13 14-1481 0 0,13 22-309 0 0,-3 2 1 0 0,41 58-1 0 0,0 2-1264 0 0,-53-78-564 0 0,-22-22-13 0 0,-1 0 0 0 0,1 0 0 0 0,0 0 0 0 0,0-1 0 0 0,0 1 0 0 0,0 0 0 0 0,-1-1-1 0 0,1 1 1 0 0,0-1 0 0 0,0 1 0 0 0,0-1 0 0 0,0 1 0 0 0,0-1 0 0 0,0 0 0 0 0,1 1 0 0 0,-1-1 0 0 0,0 0-1 0 0,0 0 1 0 0,0 0 0 0 0,0 0 0 0 0,0 0 0 0 0,0 0 0 0 0,0 0 0 0 0,0 0 0 0 0,0 0 0 0 0,0-1 0 0 0,2 1 0 0 0,-2-4 40 0 0,0 1 1 0 0,0 0 0 0 0,0 0 0 0 0,0 0 0 0 0,-1-1 0 0 0,1 1 0 0 0,-1 0-1 0 0,0-1 1 0 0,0 1 0 0 0,0 0 0 0 0,0-1 0 0 0,-1 1 0 0 0,-1-4 0 0 0,2 0 43 0 0,-12-103 497 0 0,3 45-1278 0 0,3 0 0 0 0,2-1 1 0 0,10-104-1 0 0,-2 137-746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5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4145 0 0,'10'-8'5222'0'0,"-9"8"-4787"0"0,0-1 0 0 0,0 1 0 0 0,0 0 0 0 0,0-1 0 0 0,1 1 0 0 0,-1 0 1 0 0,0 0-1 0 0,0 0 0 0 0,0 0 0 0 0,0 0 0 0 0,0 0 0 0 0,2 1 0 0 0,-1-1-109 0 0,-1 1 0 0 0,1 0 0 0 0,-1 0 0 0 0,1 0 0 0 0,-1 0 0 0 0,1 1 0 0 0,-1-1 0 0 0,0 0-1 0 0,1 1 1 0 0,-1-1 0 0 0,0 0 0 0 0,0 1 0 0 0,1 1 0 0 0,3 7 94 0 0,0 1-1 0 0,0-1 1 0 0,4 19 0 0 0,-7-25-42 0 0,13 54 86 0 0,-3-1 0 0 0,7 93-1 0 0,-13-90-1697 0 0,2-1 0 0 0,24 85 0 0 0,-26-125-5807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6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1 920 0 0,'21'7'9354'0'0,"-18"-5"-8634"0"0,17 21 3201 0 0,-14-13-3267 0 0,0 0-1 0 0,-1 1 1 0 0,4 12-1 0 0,3 17 237 0 0,-2 1 0 0 0,-2 0 0 0 0,3 49 0 0 0,2 3-614 0 0,-5-48-301 0 0,-2-9-1643 0 0,4 45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9:26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2 167 1840 0 0,'0'-2'115'0'0,"-1"0"-1"0"0,1-1 1 0 0,0 1-1 0 0,0-1 1 0 0,0 1-1 0 0,0-1 1 0 0,0 1-1 0 0,0-1 1 0 0,1 1-1 0 0,-1-1 1 0 0,1 1-1 0 0,-1 0 1 0 0,1-1-1 0 0,0 1 1 0 0,0 0-1 0 0,0 0 1 0 0,1-1-1 0 0,-1 1 0 0 0,0 0 1 0 0,1 0-1 0 0,-1 0 1 0 0,1 1-1 0 0,0-1 1 0 0,2-1-1 0 0,4-6 571 0 0,1 0 0 0 0,0 1 0 0 0,17-12 0 0 0,-25 20-638 0 0,19-14 1324 0 0,41-20 1 0 0,-56 32-1165 0 0,0-1 0 0 0,1 1 1 0 0,-1 0-1 0 0,0 1 0 0 0,1-1 0 0 0,-1 1 0 0 0,1 0 1 0 0,0 0-1 0 0,-1 1 0 0 0,1 0 0 0 0,0 0 1 0 0,-1 0-1 0 0,1 1 0 0 0,6 1 0 0 0,-11-2-184 0 0,1 0 0 0 0,-1 1 0 0 0,1-1 0 0 0,-1 1 0 0 0,0 0 0 0 0,0-1 0 0 0,1 1-1 0 0,-1 0 1 0 0,0 0 0 0 0,0 0 0 0 0,0 0 0 0 0,0 0 0 0 0,0 0 0 0 0,0 0 0 0 0,0 0 0 0 0,0 0 0 0 0,0 1 0 0 0,-1-1-1 0 0,1 0 1 0 0,0 0 0 0 0,-1 1 0 0 0,1 1 0 0 0,0 0 68 0 0,-1 0 0 0 0,1 0 0 0 0,-1 0 0 0 0,0 1 0 0 0,0-1-1 0 0,-1 0 1 0 0,1 0 0 0 0,-1 0 0 0 0,1 0 0 0 0,-2 3 0 0 0,-3 9 355 0 0,-1 0 0 0 0,0-1 1 0 0,-12 18-1 0 0,13-24-352 0 0,-16 27 467 0 0,15-27-337 0 0,0 1-1 0 0,0 0 1 0 0,1 1 0 0 0,0-1 0 0 0,1 1-1 0 0,0 0 1 0 0,1 0 0 0 0,-1 0-1 0 0,-2 21 1 0 0,6-29-179 0 0,0-1 0 0 0,1 0 0 0 0,-1 1 0 0 0,0-1 0 0 0,1 1 0 0 0,-1-1 0 0 0,1 1 0 0 0,0-1 0 0 0,-1 0 0 0 0,1 1 0 0 0,0-1 0 0 0,0 0 0 0 0,0 0 0 0 0,0 1-1 0 0,0-1 1 0 0,0 0 0 0 0,0 0 0 0 0,0 0 0 0 0,0 0 0 0 0,1-1 0 0 0,-1 1 0 0 0,0 0 0 0 0,1 0 0 0 0,-1-1 0 0 0,0 1 0 0 0,1-1 0 0 0,-1 1 0 0 0,1-1 0 0 0,-1 0 0 0 0,1 1 0 0 0,-1-1 0 0 0,1 0 0 0 0,1 0 0 0 0,9 1 149 0 0,0 0 0 0 0,0-1 0 0 0,15-2 0 0 0,-12 1 2 0 0,29-1 168 0 0,80 1-33 0 0,-108 2-342 0 0,-1 0 0 0 0,0 1 0 0 0,0 1 0 0 0,0 0 0 0 0,27 11 0 0 0,-26-7-242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3:36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0 2304 0 0,'-31'14'564'0'0,"-1"1"0"0"0,2 1 0 0 0,-50 36-1 0 0,58-37-556 0 0,25-13 724 0 0,12-1-272 0 0,15-2 74 0 0,146-12 413 0 0,257-32-578 0 0,-254 23-85 0 0,359 2 1 0 0,-167 30-937 0 0,182 1-535 0 0,-70 7 1188 0 0,-344-7 54 0 0,176 4 188 0 0,-208-15 1173 0 0,176 22 0 0 0,-274-21-2187 0 0,-1 0 0 0 0,1-1 0 0 0,17-2 0 0 0,-15 1-98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23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1523 2 3225 0 0,'2'0'257'0'0,"0"0"0"0"0,1 0 0 0 0,-1 0-1 0 0,0 0 1 0 0,0 0 0 0 0,0 1 0 0 0,0-1 0 0 0,0 1 0 0 0,0-1 0 0 0,0 1 0 0 0,0 0 0 0 0,0-1 0 0 0,0 1 0 0 0,2 2 0 0 0,-17 1 1136 0 0,2-3 1 0 0,-247 41 1955 0 0,196-35-2761 0 0,0-4 0 0 0,-81-5 0 0 0,-72-12-301 0 0,-108-9 208 0 0,231 13-485 0 0,-71-6 41 0 0,134 15-45 0 0,1 1-1 0 0,-1 1 0 0 0,-44 9 0 0 0,62-9-146 0 0,7 0-88 0 0,0-1 0 0 0,0 1 0 0 0,0 0 0 0 0,0 0 1 0 0,0 0-1 0 0,0 0 0 0 0,0 1 0 0 0,0 0 0 0 0,-3 2 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24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9 2761 0 0,'96'-9'824'0'0,"-96"9"-801"0"0,0 0-1 0 0,0 0 1 0 0,1 0 0 0 0,-1 0 0 0 0,0 0-1 0 0,0 0 1 0 0,1 0 0 0 0,-1 0 0 0 0,0 0-1 0 0,1 0 1 0 0,-1 1 0 0 0,0-1 0 0 0,0 0-1 0 0,1 0 1 0 0,-1 0 0 0 0,0 0-1 0 0,0 0 1 0 0,0 1 0 0 0,1-1 0 0 0,-1 0-1 0 0,0 0 1 0 0,0 0 0 0 0,0 1 0 0 0,1-1-1 0 0,-1 0 1 0 0,0 0 0 0 0,0 0 0 0 0,0 1-1 0 0,0-1 1 0 0,0 0 0 0 0,0 0 0 0 0,1 1-1 0 0,-1-1 1 0 0,0 0 0 0 0,0 1 0 0 0,0-1-1 0 0,0 0 1 0 0,-3 15 618 0 0,-13 16 212 0 0,14-29-745 0 0,-16 26 691 0 0,-42 48 0 0 0,44-58-445 0 0,1 1-1 0 0,1 0 1 0 0,0 1 0 0 0,1 0 0 0 0,-15 35-1 0 0,25-49 54 0 0,1 0-1 0 0,0 0 0 0 0,1 1 0 0 0,-1-1 0 0 0,1 0 0 0 0,0 1 0 0 0,1-1 0 0 0,0 1 0 0 0,0 9 1 0 0,1-13-302 0 0,0 0 1 0 0,-1 0-1 0 0,1 0 1 0 0,0 0-1 0 0,0-1 1 0 0,1 1-1 0 0,-1 0 1 0 0,0 0-1 0 0,1-1 1 0 0,0 1-1 0 0,0-1 1 0 0,0 0-1 0 0,0 1 1 0 0,0-1-1 0 0,0 0 1 0 0,0 0-1 0 0,1 0 1 0 0,-1-1-1 0 0,1 1 1 0 0,-1 0-1 0 0,1-1 1 0 0,3 2-1 0 0,4 1 11 0 0,1-1 0 0 0,-1 0 0 0 0,0 0 0 0 0,1-1 0 0 0,0 0 0 0 0,0-1 0 0 0,12 0 0 0 0,77-7-1256 0 0,-91 5 795 0 0,21-2-5299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26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1 251 920 0 0,'0'-1'25'0'0,"1"-1"-1"0"0,-1 1 1 0 0,1 0 0 0 0,0-1-1 0 0,-1 1 1 0 0,1 0 0 0 0,0-1-1 0 0,0 1 1 0 0,0 0 0 0 0,0 0-1 0 0,0 0 1 0 0,0 0-1 0 0,1 0 1 0 0,-1 0 0 0 0,0 0-1 0 0,0 1 1 0 0,1-1 0 0 0,-1 0-1 0 0,0 1 1 0 0,1-1 0 0 0,-1 1-1 0 0,1-1 1 0 0,1 0-1 0 0,42-10 536 0 0,-39 9-485 0 0,456-62 3181 0 0,-421 60-3119 0 0,386-29 21 0 0,111-13-22 0 0,-130-12-8 0 0,-400 57-137 0 0,0-1-60 0 0,0 0 0 0 0,0 1 0 0 0,0 0-1 0 0,1 0 1 0 0,-1 1 0 0 0,1 0-1 0 0,-1 0 1 0 0,0 1 0 0 0,1 0 0 0 0,-1 1-1 0 0,10 2 1 0 0,-13 1-279 0 0,-9-5 336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27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5 3225 0 0,'-7'-2'-232'0'0,"-1"1"1"0"0,1 0 0 0 0,0 0 0 0 0,-14 1-1 0 0,1 4 2390 0 0,52 7 895 0 0,33 4-2070 0 0,-36-10-748 0 0,0 1-1 0 0,0 2 1 0 0,-1 0-1 0 0,0 2 1 0 0,-1 2-1 0 0,35 19 0 0 0,-56-28-231 0 0,10 6-2 0 0,-1 1 0 0 0,0 0 1 0 0,-1 1-1 0 0,0 0 0 0 0,-1 1 0 0 0,17 20 0 0 0,-29-29 5 0 0,0-1 0 0 0,0 0-1 0 0,0 0 1 0 0,0 0 0 0 0,-1 0 0 0 0,1 1-1 0 0,-1-1 1 0 0,1 0 0 0 0,-1 1-1 0 0,0-1 1 0 0,0 0 0 0 0,0 0 0 0 0,0 1-1 0 0,-1-1 1 0 0,1 0 0 0 0,0 1 0 0 0,-1-1-1 0 0,0 0 1 0 0,1 0 0 0 0,-1 0-1 0 0,0 1 1 0 0,-2 2 0 0 0,-4 8 144 0 0,-1-1-1 0 0,-14 19 1 0 0,7-11 101 0 0,-4 11-37 0 0,-1 1-172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42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12 2080 0 0,'0'0'7'0'0,"0"-1"0"0"0,-1 1 0 0 0,1 0-1 0 0,0-1 1 0 0,0 1 0 0 0,0-1 0 0 0,0 1-1 0 0,0 0 1 0 0,0-1 0 0 0,0 1 0 0 0,0-1-1 0 0,1 1 1 0 0,-1 0 0 0 0,0-1 0 0 0,0 1-1 0 0,0-1 1 0 0,0 1 0 0 0,0 0 0 0 0,1-1-1 0 0,-1 1 1 0 0,0 0 0 0 0,0-1 0 0 0,1 1-1 0 0,-1 0 1 0 0,0 0 0 0 0,0-1 0 0 0,1 1-1 0 0,-1 0 1 0 0,0 0 0 0 0,1-1 0 0 0,-1 1-1 0 0,0 0 1 0 0,1 0 0 0 0,11 6 440 0 0,-9-3-297 0 0,0-1 1 0 0,-1 1-1 0 0,0 0 0 0 0,1 0 1 0 0,-1 0-1 0 0,-1 0 0 0 0,4 6 1 0 0,-3-2 1 0 0,-1 0 1 0 0,0 0 0 0 0,-1 0 0 0 0,1-1 0 0 0,-1 1 0 0 0,-1 0 0 0 0,1 0 0 0 0,-1 0 0 0 0,0 0 0 0 0,-5 13 0 0 0,-3 6 571 0 0,-18 37 1 0 0,-1 1-80 0 0,21-45-597 0 0,0 0-1 0 0,1 1 0 0 0,1 0 1 0 0,1 0-1 0 0,1 1 0 0 0,1-1 1 0 0,1 1-1 0 0,0-1 0 0 0,4 28 1 0 0,43 394 80 0 0,-32 8-128 0 0,-10-134 0 0 0,0-275 0 0 0,3 1 0 0 0,11 42 0 0 0,-8-40 0 0 0,7 69 0 0 0,-12 3 36 0 0,-3-56 10 0 0,13 95 0 0 0,3-77 57 0 0,6 45 142 0 0,-22-110-137 0 0,8 123 1508 0 0,-5-106-863 0 0,-4-25-669 0 0,0 0 1 0 0,0-1-1 0 0,0 1 0 0 0,-1 0 1 0 0,1 9-1 0 0,-9 43 512 0 0,5-40-415 0 0,0 0 1 0 0,1 1 0 0 0,1 0-1 0 0,1-1 1 0 0,2 24 0 0 0,7-15-112 0 0,-7-22-71 0 0,-1-1 1 0 0,1 1-1 0 0,-1 0 0 0 0,0 0 0 0 0,0 0 0 0 0,0 0 1 0 0,0 6-1 0 0,-1-9 1 0 0,2-3-906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44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39 1872 0 0,'2'-3'155'0'0,"0"0"0"0"0,0 1 0 0 0,0-1 0 0 0,0 0 0 0 0,-1-1 0 0 0,1 1 0 0 0,-1 0 0 0 0,0 0 0 0 0,0-1 0 0 0,1-3 379 0 0,-20 37 3172 0 0,1 2-3405 0 0,2 1 1 0 0,1 1-1 0 0,2 0 1 0 0,-15 69 0 0 0,7-29-70 0 0,20-73-233 0 0,-1 0-1 0 0,1 0 1 0 0,-1 0 0 0 0,1 0 0 0 0,0 0-1 0 0,0 0 1 0 0,-1 1 0 0 0,1-1-1 0 0,0 0 1 0 0,0 0 0 0 0,0 0 0 0 0,0 0-1 0 0,0 1 1 0 0,1-1 0 0 0,-1 0 0 0 0,0 0-1 0 0,0 0 1 0 0,1 0 0 0 0,-1 0-1 0 0,1 0 1 0 0,-1 0 0 0 0,1 1 0 0 0,-1-1-1 0 0,2 1 1 0 0,-1-2-1 0 0,0 0 1 0 0,0 0-1 0 0,0 0 0 0 0,0 0 1 0 0,-1 0-1 0 0,1 0 0 0 0,0 0 0 0 0,0 0 1 0 0,0-1-1 0 0,0 1 0 0 0,0 0 1 0 0,-1-1-1 0 0,1 1 0 0 0,0 0 1 0 0,0-1-1 0 0,-1 1 0 0 0,1-1 0 0 0,0 1 1 0 0,-1-1-1 0 0,1 1 0 0 0,0-1 1 0 0,-1 0-1 0 0,1 1 0 0 0,-1-1 1 0 0,1 0-1 0 0,-1 0 0 0 0,1 1 0 0 0,-1-1 1 0 0,1 0-1 0 0,-1 0 0 0 0,0 0 1 0 0,1 0-1 0 0,7-15 114 0 0,0 0 0 0 0,-1 0 0 0 0,-1-1 0 0 0,-1 1 0 0 0,7-35 0 0 0,4-90 584 0 0,-16 140-695 0 0,1 0 6 0 0,-1-1-1 0 0,0 1 1 0 0,0 0-1 0 0,0-1 1 0 0,0 1-1 0 0,0-1 1 0 0,0 1-1 0 0,0-1 1 0 0,0 1-1 0 0,-1-1 1 0 0,1 1-1 0 0,0 0 1 0 0,-1-1-1 0 0,1 1 1 0 0,-1-1-1 0 0,0 1 1 0 0,1 0-1 0 0,-1 0 1 0 0,0-1-1 0 0,0 1 1 0 0,-2-2-1 0 0,8 1 801 0 0,-4 1-788 0 0,0 1 1 0 0,0-1-1 0 0,0 0 1 0 0,0 1-1 0 0,1-1 1 0 0,-1 0-1 0 0,0 1 1 0 0,0 0-1 0 0,0-1 1 0 0,1 1-1 0 0,-1 0 1 0 0,0-1-1 0 0,1 1 1 0 0,-1 0-1 0 0,0 0 1 0 0,0 0-1 0 0,1 0 1 0 0,-1 0 0 0 0,0 1-1 0 0,2-1 689 0 0,23 42-362 0 0,-3 17-89 0 0,52 96-1 0 0,-16-37-171 0 0,-27-51 11 0 0,-27-62-193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0:4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1 456 0 0,'-20'25'1657'0'0,"9"-10"-1038"0"0,0 0-1 0 0,-14 23 1 0 0,9-9-375 0 0,7-13-151 0 0,0 0-1 0 0,1 1 1 0 0,0 0-1 0 0,2 0 1 0 0,0 0 0 0 0,-7 32-1 0 0,13-48-90 0 0,0-1 1 0 0,0 1-1 0 0,0 0 1 0 0,-1-1-1 0 0,1 1 0 0 0,0 0 1 0 0,0 0-1 0 0,0-1 1 0 0,0 1-1 0 0,1 0 0 0 0,-1-1 1 0 0,0 1-1 0 0,0 0 1 0 0,0 0-1 0 0,1-1 0 0 0,-1 1 1 0 0,0 0-1 0 0,0-1 1 0 0,1 1-1 0 0,-1-1 1 0 0,1 1-1 0 0,-1 0 0 0 0,1-1 1 0 0,0 1-1 0 0,-1 0-2 0 0,1-1 0 0 0,0 0 0 0 0,-1 0 0 0 0,1 0 0 0 0,0 0 0 0 0,0 0 0 0 0,-1 0 0 0 0,1 0 0 0 0,0 0 0 0 0,-1-1 0 0 0,1 1 0 0 0,0 0 0 0 0,-1 0 0 0 0,1-1 0 0 0,0 1 0 0 0,-1 0 0 0 0,1 0 0 0 0,-1-1 0 0 0,2 0 0 0 0,2-2-10 0 0,0 0-1 0 0,-1 0 1 0 0,1 0 0 0 0,-1-1 0 0 0,0 1-1 0 0,3-5 1 0 0,11-19-133 0 0,-2 0 1 0 0,14-36-1 0 0,-23 49 363 0 0,-1-1 0 0 0,0 1 0 0 0,-1-1 0 0 0,-1 0 0 0 0,-1-1 0 0 0,2-23 0 0 0,-13 59 3629 0 0,-9 47-3578 0 0,13 65-116 0 0,5-108-149 0 0,-4-49-1359 0 0,-12-38-1 0 0,9 34 898 0 0,7 29 463 0 0,0 0 0 0 0,0 0 0 0 0,-1 0 0 0 0,1 0 0 0 0,0 0 0 0 0,0 0 0 0 0,0-1 1 0 0,0 1-1 0 0,0 0 0 0 0,0 0 0 0 0,0 0 0 0 0,0 0 0 0 0,0 0 0 0 0,0 0 0 0 0,0 0 0 0 0,0-1 0 0 0,-1 1 0 0 0,1 0 0 0 0,0 0 0 0 0,0 0 1 0 0,0 0-1 0 0,0 0 0 0 0,0 0 0 0 0,0 0 0 0 0,0 0 0 0 0,-1 0 0 0 0,1 0 0 0 0,0 0 0 0 0,0 0 0 0 0,0 0 0 0 0,0 0 0 0 0,0 0 1 0 0,0 0-1 0 0,-1 0 0 0 0,1 0 0 0 0,0 0 0 0 0,0 0 0 0 0,0 0 0 0 0,0 0 0 0 0,0 0 0 0 0,0 0 0 0 0,-1 0 0 0 0,1 0 0 0 0,0 0 1 0 0,0 0-1 0 0,0 0 0 0 0,0 0 0 0 0,0 0 0 0 0,0 0 0 0 0,0 1 0 0 0,-1-1 0 0 0,1 0 0 0 0,-9 9 198 0 0,-5 10 219 0 0,-75 121 903 0 0,89-140-1379 0 0,-1 1 0 0 0,1 0-1 0 0,-1 0 1 0 0,1-1 0 0 0,0 1 0 0 0,-1 0 0 0 0,1 0-1 0 0,0-1 1 0 0,0 1 0 0 0,-1 0 0 0 0,1 0-1 0 0,0 0 1 0 0,0 0 0 0 0,0-1 0 0 0,0 1 0 0 0,0 0-1 0 0,0 0 1 0 0,0 0 0 0 0,0 1 0 0 0,1-2 22 0 0,-1 0-1 0 0,1 0 1 0 0,-1 0 0 0 0,0 0-1 0 0,1 0 1 0 0,-1 0 0 0 0,0 0 0 0 0,1 0-1 0 0,-1 0 1 0 0,0 0 0 0 0,1 0-1 0 0,-1 0 1 0 0,1 0 0 0 0,-1 0 0 0 0,0 0-1 0 0,1 0 1 0 0,-1-1 0 0 0,0 1-1 0 0,1 0 1 0 0,-1 0 0 0 0,0 0 0 0 0,1 0-1 0 0,-1-1 1 0 0,0 1 0 0 0,0 0 0 0 0,1 0-1 0 0,-1-1 1 0 0,0 1 0 0 0,0 0-1 0 0,0-1 1 0 0,1 1 0 0 0,-1 0 0 0 0,0-1-1 0 0,0 1 1 0 0,0 0 0 0 0,0-1-1 0 0,1 1 1 0 0,-1 0 0 0 0,0-1 0 0 0,0 1-1 0 0,0 0 1 0 0,0-1 0 0 0,0 0 0 0 0,23-44-3906 0 0,-20 35 3843 0 0,1 1 1 0 0,-2-1 0 0 0,1 0 0 0 0,-1 1 0 0 0,1-17 0 0 0,-2 20 505 0 0,0-1 1 0 0,0 1 0 0 0,1-1-1 0 0,0 1 1 0 0,0-1 0 0 0,1 1 0 0 0,-1 0-1 0 0,6-9 1 0 0,-44 59 4630 0 0,-8 9-4751 0 0,17 0-150 0 0,25-49-160 0 0,0-1 0 0 0,1 1 0 0 0,0 0 1 0 0,0-1-1 0 0,0 1 0 0 0,1 0 0 0 0,-1 0 1 0 0,1-1-1 0 0,0 1 0 0 0,0 0 0 0 0,0 0 1 0 0,0 0-1 0 0,2 4 0 0 0,-2-8-4 0 0,0 1-1 0 0,0-1 0 0 0,0 1 1 0 0,0-1-1 0 0,1 1 1 0 0,-1-1-1 0 0,0 0 0 0 0,0 1 1 0 0,1-1-1 0 0,-1 0 0 0 0,0 1 1 0 0,1-1-1 0 0,-1 0 1 0 0,0 1-1 0 0,1-1 0 0 0,-1 0 1 0 0,0 0-1 0 0,1 1 1 0 0,-1-1-1 0 0,1 0 0 0 0,-1 0 1 0 0,1 0-1 0 0,-1 1 1 0 0,0-1-1 0 0,1 0 0 0 0,-1 0 1 0 0,1 0-1 0 0,-1 0 1 0 0,1 0-1 0 0,0 0 0 0 0,16-7-1265 0 0,11-17-1261 0 0,-28 24 2532 0 0,15-16-1460 0 0,-1 0 1 0 0,23-36-1 0 0,-22 27 1056 0 0,20-45 1 0 0,-35 71 479 0 0,-1-1 0 0 0,1 0 0 0 0,0 0 0 0 0,-1 0 0 0 0,1 0 0 0 0,0 1 0 0 0,-1-1 0 0 0,1 0-1 0 0,0 0 1 0 0,-1 0 0 0 0,1 0 0 0 0,0 0 0 0 0,-1 0 0 0 0,1 0 0 0 0,0 0 0 0 0,-1 0 0 0 0,1 0 0 0 0,0 0 0 0 0,-1 0 0 0 0,1 0 0 0 0,0 0 0 0 0,-1-1 0 0 0,1 1 0 0 0,0 0 0 0 0,-1 0 0 0 0,1 0 0 0 0,0 0 0 0 0,0 0 0 0 0,-1-1 0 0 0,1 1 0 0 0,0 0 0 0 0,0 0 0 0 0,-1-1 0 0 0,1 1 0 0 0,0 0 0 0 0,0 0 0 0 0,-1-1 0 0 0,1 1 0 0 0,0 0 0 0 0,0-1 0 0 0,0 1 0 0 0,0 0 0 0 0,0-1 0 0 0,0 1 0 0 0,-1 0 0 0 0,1-1 0 0 0,0 1 0 0 0,0 0 0 0 0,0-1 0 0 0,0 1-1 0 0,0 0 1 0 0,0-1 0 0 0,0 1 0 0 0,0 0 0 0 0,1-1 0 0 0,-1 1 0 0 0,0 0 0 0 0,0-1 0 0 0,0 1 0 0 0,0 0 0 0 0,0-1 0 0 0,0 1 0 0 0,1 0 0 0 0,-1 0 0 0 0,0-1 0 0 0,0 1 0 0 0,1-1 0 0 0,-3 2 255 0 0,0 0 0 0 0,0 0 0 0 0,0 0-1 0 0,0 0 1 0 0,1 0 0 0 0,-1 0 0 0 0,0 0 0 0 0,1 1-1 0 0,-1-1 1 0 0,1 1 0 0 0,-1-1 0 0 0,0 2 0 0 0,0 3-18 0 0,0 1 0 0 0,0-1 0 0 0,0 0 0 0 0,1 0 0 0 0,0 1 0 0 0,1-1 0 0 0,0 11 0 0 0,-1-12-400 0 0,2 1 0 0 0,-1 0 0 0 0,1 0 0 0 0,0 0 0 0 0,0-1 0 0 0,0 1 0 0 0,1 0 0 0 0,3 8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37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10 596 12899 0 0,'-10'16'2975'0'0,"17"-26"-1180"0"0,11-17-859 0 0,312-442 2893 0 0,-322 458-4102 0 0,36-46 534 0 0,-41 53-733 0 0,1 1-1 0 0,-1-1 1 0 0,1 0-1 0 0,0 1 0 0 0,0 0 1 0 0,1 0-1 0 0,-1 0 1 0 0,1 1-1 0 0,-1 0 0 0 0,10-4 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37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1840 0 0,'-22'5'43'0'0,"20"-4"356"0"0,0-1-1 0 0,1 1 1 0 0,-1 0 0 0 0,1 0 0 0 0,-1 0 0 0 0,1 0 0 0 0,-1 0 0 0 0,1 0 0 0 0,0 0-1 0 0,-1 1 1 0 0,1-1 0 0 0,0 0 0 0 0,-2 3 0 0 0,3-3-80 0 0,-1 0-1 0 0,1 0 0 0 0,-1 1 1 0 0,1-1-1 0 0,0 0 1 0 0,-1 0-1 0 0,1 1 1 0 0,0-1-1 0 0,0 0 1 0 0,0 0-1 0 0,0 1 1 0 0,0-1-1 0 0,0 0 1 0 0,0 0-1 0 0,0 1 1 0 0,1-1-1 0 0,-1 0 1 0 0,0 0-1 0 0,1 2 1 0 0,13 17 1119 0 0,106 96 4057 0 0,-24-26-3967 0 0,45 40-440 0 0,-63-75-2169 0 0,-55-41-2135 0 0,39 17 1 0 0,-41-22-3609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38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0 357 7370 0 0,'1'-1'169'0'0,"-1"0"1"0"0,1 1 0 0 0,0 0 0 0 0,-1-1 0 0 0,1 1 0 0 0,0-1 0 0 0,-1 1 0 0 0,1 0 0 0 0,0-1 0 0 0,0 1 0 0 0,-1 0-1 0 0,1 0 1 0 0,0 0 0 0 0,0 0 0 0 0,-1 0 0 0 0,1 0 0 0 0,0 0 0 0 0,0 0 0 0 0,-1 0 0 0 0,1 0 0 0 0,0 0 0 0 0,1 0-1 0 0,25 1 2569 0 0,-3 3 330 0 0,39 11 0 0 0,-29-3-1803 0 0,56 27 1 0 0,-102-46-1206 0 0,1 0 0 0 0,0-1 0 0 0,0-1 0 0 0,1 0 0 0 0,0 0 0 0 0,1-1 0 0 0,0 0 1 0 0,-13-19-1 0 0,-4-10-115 0 0,-23-48 1 0 0,38 66-368 0 0,1 0 1 0 0,-13-40-1 0 0,19 46-911 0 0,1 1 0 0 0,0-1 1 0 0,0-16-1 0 0,2 11-4879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3:37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2995 8 2761 0 0,'0'0'168'0'0,"0"-1"-1"0"0,1 0 1 0 0,-1 1 0 0 0,1-1 0 0 0,-1 1 0 0 0,1-1 0 0 0,0 1 0 0 0,-1-1 0 0 0,1 1 0 0 0,-1 0 0 0 0,1-1 0 0 0,0 1 0 0 0,-1 0-1 0 0,1-1 1 0 0,0 1 0 0 0,-1 0 0 0 0,1 0 0 0 0,0 0 0 0 0,0-1 0 0 0,-1 1 0 0 0,1 0 0 0 0,0 0 0 0 0,-1 0 0 0 0,2 1 0 0 0,-1-1-58 0 0,0 0 0 0 0,-1 1 1 0 0,1-1-1 0 0,-1 1 1 0 0,1 0-1 0 0,-1-1 0 0 0,1 1 1 0 0,-1-1-1 0 0,1 1 1 0 0,-1 0-1 0 0,0-1 0 0 0,1 1 1 0 0,-1 0-1 0 0,0-1 1 0 0,0 1-1 0 0,1 0 0 0 0,-1 0 1 0 0,0-1-1 0 0,0 2 1 0 0,1 2 77 0 0,-1 1 0 0 0,0-1-1 0 0,0 1 1 0 0,0-1 0 0 0,0 1 0 0 0,-2 7 0 0 0,-31 90-659 0 0,-24 90-90 0 0,34-72 793 0 0,5 1 0 0 0,5 0 0 0 0,5 1 0 0 0,6 0 0 0 0,20 186 0 0 0,-8-194 152 0 0,-7-54-295 0 0,3-2 1 0 0,3 1-1 0 0,28 104 1 0 0,12-52-176 0 0,-49-105 136 0 0,-9-10 67 0 0,-10-9 131 0 0,18 12-216 0 0,-20-19 165 0 0,16 15-191 0 0,0-1 0 0 0,0 1 0 0 0,-1 0-1 0 0,1 1 1 0 0,-1-1 0 0 0,0 1 0 0 0,-1 0-1 0 0,1 1 1 0 0,-1 0 0 0 0,1 0 0 0 0,-1 0 0 0 0,0 0-1 0 0,0 1 1 0 0,0 1 0 0 0,-13-3 0 0 0,-29 3-112 0 0,0 2 1 0 0,0 2 0 0 0,0 2 0 0 0,-55 12 0 0 0,-29 4 37 0 0,-105-1 258 0 0,-120 17 231 0 0,189-5-558 0 0,-10 3-582 0 0,-208 14 0 0 0,201-38 1558 0 0,-257 10 1896 0 0,325-13-1898 0 0,-29 0-481 0 0,128-8-662 0 0,0-2 0 0 0,0 0 0 0 0,0 0 0 0 0,0-2 0 0 0,-27-9 0 0 0,28 6-1214 0 0,2-2-2958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38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41 517 3225 0 0,'-3'2'460'0'0,"0"1"0"0"0,0-1 0 0 0,0 1 1 0 0,1-1-1 0 0,-1 1 0 0 0,1 0 0 0 0,-1 0 1 0 0,1 0-1 0 0,0 0 0 0 0,0 0 0 0 0,0 0 1 0 0,1 0-1 0 0,-1 1 0 0 0,1-1 0 0 0,0 1 1 0 0,0 0-1 0 0,0-1 0 0 0,0 1 0 0 0,1-1 0 0 0,-1 9 1 0 0,0 3 544 0 0,1 0 1 0 0,0 0-1 0 0,5 26 1 0 0,-2-18-426 0 0,2-1 1 0 0,0 1-1 0 0,10 22 1 0 0,-14-39-507 0 0,1-1 0 0 0,1 0 0 0 0,-1 1 1 0 0,1-1-1 0 0,0 0 0 0 0,0-1 0 0 0,0 1 1 0 0,0 0-1 0 0,1-1 0 0 0,0 0 0 0 0,0 0 1 0 0,0 0-1 0 0,1 0 0 0 0,-1-1 0 0 0,1 0 1 0 0,0 1-1 0 0,0-2 0 0 0,6 4 0 0 0,-9-6-81 0 0,0 1-1 0 0,0 0 0 0 0,0-1 1 0 0,1 1-1 0 0,-1-1 0 0 0,0 0 1 0 0,0 0-1 0 0,0 0 0 0 0,1 0 1 0 0,-1 0-1 0 0,0 0 0 0 0,0-1 1 0 0,1 1-1 0 0,-1-1 0 0 0,0 1 1 0 0,0-1-1 0 0,0 0 0 0 0,0 0 1 0 0,0 0-1 0 0,0 0 0 0 0,0 0 1 0 0,0 0-1 0 0,-1-1 0 0 0,1 1 1 0 0,0-1-1 0 0,-1 1 0 0 0,1-1 1 0 0,-1 0-1 0 0,1 1 0 0 0,-1-1 1 0 0,0 0-1 0 0,0 0 0 0 0,1 0 1 0 0,-2 0-1 0 0,3-3 0 0 0,-1-1-40 0 0,0 0 0 0 0,-1 0 0 0 0,1 1-1 0 0,-1-1 1 0 0,-1 0 0 0 0,1 0 0 0 0,-1 0 0 0 0,0 0-1 0 0,0 0 1 0 0,0 0 0 0 0,-1 0 0 0 0,-2-8 0 0 0,-6-13-187 0 0,-2-1 0 0 0,-20-37 1 0 0,1 3-279 0 0,23 50 399 0 0,5 8 81 0 0,0 1 0 0 0,1 0-1 0 0,-1 0 1 0 0,1-1 0 0 0,0 1 0 0 0,-1-1-1 0 0,2 1 1 0 0,-1-1 0 0 0,-1-6 0 0 0,23 22 1161 0 0,-14-8-987 0 0,1 1-1 0 0,0-2 1 0 0,-1 1 0 0 0,2-1 0 0 0,-1 0 0 0 0,0-1 0 0 0,0 0 0 0 0,1 0-1 0 0,-1-1 1 0 0,13 1 0 0 0,15-1 133 0 0,42-4 0 0 0,-78 3-275 0 0,2 0-15 0 0,-1 0 0 0 0,0 0-1 0 0,0 0 1 0 0,0 0 0 0 0,0-1-1 0 0,0 1 1 0 0,0 0 0 0 0,1-1-1 0 0,-1 1 1 0 0,0-1-1 0 0,0 1 1 0 0,0-1 0 0 0,0 1-1 0 0,0-1 1 0 0,-1 0 0 0 0,1 1-1 0 0,0-1 1 0 0,0 0 0 0 0,0 0-1 0 0,0 0 1 0 0,-1 1 0 0 0,1-1-1 0 0,0 0 1 0 0,-1 0 0 0 0,1 0-1 0 0,0-2 1 0 0,0 0-12 0 0,-1 0-1 0 0,1 0 1 0 0,-1 0 0 0 0,0 0 0 0 0,0 0-1 0 0,0 0 1 0 0,0 0 0 0 0,0 0-1 0 0,-1 0 1 0 0,0-3 0 0 0,-3-9-23 0 0,-1 1 1 0 0,0 0-1 0 0,-8-15 1 0 0,12 29 52 0 0,-35-62-120 0 0,-4-8 64 0 0,36 62 48 0 0,1 1-1 0 0,1 0 1 0 0,-1-1-1 0 0,1 0 1 0 0,0 1-1 0 0,1-1 1 0 0,-1-16-1 0 0,2 23 10 0 0,0 0-1 0 0,0 0 1 0 0,0-1-1 0 0,0 1 1 0 0,0 0-1 0 0,0-1 1 0 0,1 1 0 0 0,-1 0-1 0 0,0 0 1 0 0,1-1-1 0 0,-1 1 1 0 0,1 0-1 0 0,-1 0 1 0 0,1 0 0 0 0,0 0-1 0 0,0-1 1 0 0,-1 1-1 0 0,1 0 1 0 0,0 0-1 0 0,0 1 1 0 0,0-1 0 0 0,0 0-1 0 0,0 0 1 0 0,0 0-1 0 0,0 1 1 0 0,0-1-1 0 0,0 0 1 0 0,1 1 0 0 0,-1-1-1 0 0,0 1 1 0 0,0-1-1 0 0,0 1 1 0 0,1 0-1 0 0,-1-1 1 0 0,0 1 0 0 0,1 0-1 0 0,-1 0 1 0 0,0 0-1 0 0,1 0 1 0 0,-1 0-1 0 0,0 0 1 0 0,0 1 0 0 0,1-1-1 0 0,-1 0 1 0 0,0 1-1 0 0,2 0 1 0 0,10 2 202 0 0,-1 1 0 0 0,0 0 1 0 0,21 11-1 0 0,-23-9 27 0 0,122 68 749 0 0,-131-74-977 0 0,-1 0-1 0 0,0 0 0 0 0,1 1 1 0 0,-1-1-1 0 0,0 0 1 0 0,1 1-1 0 0,-1-1 1 0 0,1 0-1 0 0,-1 0 1 0 0,1 0-1 0 0,-1 0 0 0 0,0 1 1 0 0,1-1-1 0 0,-1 0 1 0 0,1 0-1 0 0,-1 0 1 0 0,1 0-1 0 0,-1 0 0 0 0,1 0 1 0 0,-1 0-1 0 0,1 0 1 0 0,-1 0-1 0 0,1 0 1 0 0,-1-1-1 0 0,0 1 1 0 0,1 0-1 0 0,-1 0 0 0 0,1 0 1 0 0,-1 0-1 0 0,1-1 1 0 0,-1 1-1 0 0,0 0 1 0 0,1-1-1 0 0,-1-16 165 0 0,-19-28 19 0 0,17 40-216 0 0,-10-20 48 0 0,-2-4 80 0 0,-12-37-1 0 0,23 58-110 0 0,1-1-1 0 0,0 1 0 0 0,0-1 0 0 0,1 1 0 0 0,0-1 0 0 0,0 0 0 0 0,1 1 1 0 0,0-1-1 0 0,3-12 0 0 0,-3 20 14 0 0,0 0-1 0 0,0 0 1 0 0,0 0 0 0 0,0 0 0 0 0,0 1-1 0 0,1-1 1 0 0,-1 0 0 0 0,0 0 0 0 0,1 0-1 0 0,-1 1 1 0 0,0-1 0 0 0,1 0 0 0 0,-1 1-1 0 0,1-1 1 0 0,-1 0 0 0 0,1 1-1 0 0,0-1 1 0 0,-1 1 0 0 0,1-1 0 0 0,0 0-1 0 0,-1 1 1 0 0,1 0 0 0 0,0-1 0 0 0,-1 1-1 0 0,3-1 1 0 0,-2 1 2 0 0,0 0 0 0 0,1 0 0 0 0,-1 0 0 0 0,1 0 0 0 0,-1 0 0 0 0,0 0 0 0 0,1 1 0 0 0,-1-1 0 0 0,0 1 1 0 0,1-1-1 0 0,-1 1 0 0 0,0-1 0 0 0,1 1 0 0 0,0 1 0 0 0,9 5 21 0 0,-2 0 0 0 0,1 1 0 0 0,9 11 0 0 0,-5-6-9 0 0,2 1-287 0 0,2-1 0 0 0,0-1 0 0 0,0 0 0 0 0,1-1 0 0 0,1-2 0 0 0,38 15 0 0 0,-57-23 35 0 0,0-1 0 0 0,0 1 0 0 0,0-1 1 0 0,0 1-1 0 0,1-1 0 0 0,-1 0 1 0 0,0 0-1 0 0,0 0 0 0 0,0 1 0 0 0,0-1 1 0 0,1 0-1 0 0,-1 0 0 0 0,0-1 1 0 0,0 1-1 0 0,0 0 0 0 0,0 0 1 0 0,0-1-1 0 0,1 1 0 0 0,-1 0 0 0 0,0-1 1 0 0,0 1-1 0 0,0-1 0 0 0,0 1 1 0 0,0-1-1 0 0,0 0 0 0 0,0 1 1 0 0,0-1-1 0 0,-1 0 0 0 0,1 0 0 0 0,0 0 1 0 0,0 0-1 0 0,0 0 0 0 0,-1 0 1 0 0,1 0-1 0 0,-1 0 0 0 0,1 0 1 0 0,-1 0-1 0 0,1 0 0 0 0,-1 0 0 0 0,1 0 1 0 0,-1 0-1 0 0,0-3 0 0 0,2-8-1811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3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33 1376 0 0,'-4'-32'11585'0'0,"3"48"-9091"0"0,2 3-985 0 0,0 0-1 0 0,6 31 1 0 0,-6-44-1348 0 0,0 1-1 0 0,1-1 1 0 0,0 0 0 0 0,0 0 0 0 0,1 0 0 0 0,-1 0 0 0 0,1 0 0 0 0,0-1 0 0 0,1 1 0 0 0,0-1-1 0 0,6 8 1 0 0,-8-11-144 0 0,1-1-1 0 0,-1 1 1 0 0,1-1-1 0 0,-1 0 1 0 0,1 1-1 0 0,0-1 1 0 0,-1 0-1 0 0,1-1 1 0 0,0 1-1 0 0,0 0 1 0 0,0-1-1 0 0,-1 1 1 0 0,1-1-1 0 0,0 0 1 0 0,0 0-1 0 0,0 0 1 0 0,0-1-1 0 0,0 1 1 0 0,5-2-1 0 0,7-2-35 0 0,1-1-1 0 0,22-10 0 0 0,-4 1-51 0 0,-29 13 35 0 0,1-1-1 0 0,-1 1 0 0 0,0 0 0 0 0,0 0 0 0 0,0 0 0 0 0,1 1 0 0 0,-1-1 0 0 0,0 2 0 0 0,0-1 1 0 0,9 2-1 0 0,-12-2 42 0 0,-1 1 0 0 0,1 0 0 0 0,0 0 0 0 0,-1-1 0 0 0,1 1 0 0 0,-1 0 0 0 0,1 1 1 0 0,-1-1-1 0 0,0 0 0 0 0,1 0 0 0 0,-1 1 0 0 0,0-1 0 0 0,0 0 0 0 0,0 1 0 0 0,0-1 0 0 0,0 1 0 0 0,0 0 1 0 0,-1-1-1 0 0,1 1 0 0 0,0 0 0 0 0,-1-1 0 0 0,1 1 0 0 0,-1 0 0 0 0,0 0 0 0 0,1-1 0 0 0,-1 1 1 0 0,0 0-1 0 0,0 0 0 0 0,0 0 0 0 0,0-1 0 0 0,-1 1 0 0 0,1 0 0 0 0,-1 3 0 0 0,-9 36 779 0 0,9-39-917 0 0,1 0 0 0 0,-1-1-1 0 0,0 1 1 0 0,1 0 0 0 0,-1-1 0 0 0,0 1 0 0 0,0-1 0 0 0,0 1 0 0 0,0-1 0 0 0,0 1 0 0 0,0-1 0 0 0,-1 0 0 0 0,1 1 0 0 0,0-1 0 0 0,-1 0 0 0 0,1 0 0 0 0,-1 0-1 0 0,1 0 1 0 0,-1 0 0 0 0,-2 1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3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1 1 3225 0 0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16 288 6449 0 0,'-16'-1'4484'0'0,"31"10"1136"0"0,9 5-4145 0 0,21 21 199 0 0,-24-17-1088 0 0,0-1 0 0 0,2-1 0 0 0,42 22 0 0 0,-65-37-583 0 0,1-1 0 0 0,-1 0 0 0 0,0 0 1 0 0,1 1-1 0 0,-1-1 0 0 0,0 0 0 0 0,1 0 0 0 0,-1 1 0 0 0,1-1 0 0 0,-1 0 1 0 0,0 0-1 0 0,1 0 0 0 0,-1 0 0 0 0,1 0 0 0 0,-1 0 0 0 0,0 0 0 0 0,1 0 1 0 0,-1 0-1 0 0,1 0 0 0 0,-1 0 0 0 0,1 0 0 0 0,-1 0 0 0 0,0 0 0 0 0,1 0 0 0 0,-1 0 1 0 0,1 0-1 0 0,-1 0 0 0 0,0-1 0 0 0,1 1 0 0 0,-1 0 0 0 0,0 0 0 0 0,1 0 1 0 0,-1-1-1 0 0,0 1 0 0 0,1 0 0 0 0,-4-17 27 0 0,-23-31-54 0 0,19 37 38 0 0,-12-22-179 0 0,-25-50-185 0 0,41 75 241 0 0,-1-1 0 0 0,1 0-1 0 0,0 0 1 0 0,1-1 0 0 0,0 1 0 0 0,0 0 0 0 0,0-14 0 0 0,2 23 102 0 0,0-1 0 0 0,0 1 0 0 0,0 0 0 0 0,0-1 0 0 0,0 1 0 0 0,0-1 0 0 0,0 1 0 0 0,0-1 0 0 0,0 1 0 0 0,0-1 0 0 0,0 1 0 0 0,0 0 0 0 0,1-1 0 0 0,-1 1 0 0 0,0-1 0 0 0,0 1 0 0 0,0 0 0 0 0,1-1 0 0 0,-1 1 0 0 0,0-1 0 0 0,0 1 0 0 0,1 0 0 0 0,-1-1 0 0 0,0 1 0 0 0,1 0 0 0 0,-1 0 0 0 0,1-1 0 0 0,-1 1 0 0 0,0 0 0 0 0,1 0 0 0 0,-1-1 0 0 0,1 1 0 0 0,0 0 0 0 0,16 5-72 0 0,20 22 230 0 0,-32-24-85 0 0,7 7-26 0 0,43 29 312 0 0,-52-37-335 0 0,1 0 0 0 0,0 0 0 0 0,-1-1 1 0 0,1 1-1 0 0,0-1 0 0 0,0 0 1 0 0,0 0-1 0 0,0 0 0 0 0,0 0 0 0 0,0-1 1 0 0,0 0-1 0 0,0 0 0 0 0,8 0 1 0 0,-12-1-19 0 0,1 1-1 0 0,-1 0 1 0 0,1-1 0 0 0,-1 1 0 0 0,1-1 0 0 0,-1 1 0 0 0,1-1 0 0 0,-1 1 0 0 0,0-1 0 0 0,1 1 0 0 0,-1-1 0 0 0,0 1 0 0 0,0-1 0 0 0,1 0 0 0 0,-1 1 0 0 0,0-1 0 0 0,0 1 0 0 0,0-1-1 0 0,0 0 1 0 0,1 1 0 0 0,-1-1 0 0 0,0 0 0 0 0,0 1 0 0 0,0-1 0 0 0,0 1 0 0 0,-1-1 0 0 0,1 0 0 0 0,0 1 0 0 0,0-1 0 0 0,0 1 0 0 0,0-1 0 0 0,-1 0 0 0 0,1 1 0 0 0,-1-2 0 0 0,-9-26-61 0 0,8 24 51 0 0,-1-4-12 0 0,-27-75-460 0 0,27 75 401 0 0,1 0 0 0 0,0-1 0 0 0,1 1 1 0 0,0-1-1 0 0,0 1 0 0 0,1-1 0 0 0,0 1 0 0 0,1-10 0 0 0,-1 17 91 0 0,1 0 0 0 0,-1 1 0 0 0,0-1 0 0 0,1 0 0 0 0,-1 1 0 0 0,1-1 0 0 0,-1 0 0 0 0,1 0 0 0 0,-1 1 0 0 0,1-1 0 0 0,-1 1 0 0 0,1-1 0 0 0,0 1 0 0 0,-1-1 0 0 0,1 1 0 0 0,0-1 0 0 0,-1 1 0 0 0,1-1 0 0 0,0 1 0 0 0,0 0 0 0 0,-1-1 0 0 0,1 1 0 0 0,0 0 0 0 0,0 0 0 0 0,0 0-1 0 0,-1-1 1 0 0,1 1 0 0 0,0 0 0 0 0,0 0 0 0 0,0 0 0 0 0,0 1 0 0 0,-1-1 0 0 0,1 0 0 0 0,0 0 0 0 0,0 0 0 0 0,0 0 0 0 0,-1 1 0 0 0,2-1 0 0 0,39 15 503 0 0,-29-10-444 0 0,27 7-600 0 0,61 11-1 0 0,-77-19-740 0 0,-8-1-295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0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215 301 7370 0 0,'-1'-1'118'0'0,"1"1"0"0"0,0 0-1 0 0,-1-1 1 0 0,1 1 0 0 0,0 0 0 0 0,0-1 0 0 0,0 1 0 0 0,-1-1 0 0 0,1 1 0 0 0,0 0 0 0 0,0-1 0 0 0,0 1 0 0 0,0-1 0 0 0,0 1 0 0 0,-1-1 0 0 0,1 1 0 0 0,0-1 0 0 0,0 1 0 0 0,0-1 0 0 0,0 1 0 0 0,1 0 0 0 0,-1-1 0 0 0,0 1 0 0 0,0-1 0 0 0,0 1 0 0 0,0-1 0 0 0,0 1 0 0 0,1 0 0 0 0,-1-1-1 0 0,0 1 1 0 0,0-1 0 0 0,0 1 0 0 0,1 0 0 0 0,-1-1 0 0 0,0 1 0 0 0,1 0 0 0 0,-1-1 0 0 0,0 1 0 0 0,1 0 0 0 0,-1-1 0 0 0,1 1 0 0 0,22 5 4428 0 0,25 22-517 0 0,-48-27-4025 0 0,50 37 417 0 0,-22-9-4391 0 0</inkml:trace>
  <inkml:trace contextRef="#ctx0" brushRef="#br0" timeOffset="1">46 13 6913 0 0,'-7'-1'337'0'0,"1"1"0"0"0,-1-1 0 0 0,0-1 0 0 0,-11-3 0 0 0,58 2-1183 0 0,4 2 864 0 0,-31 1-18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0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2304 0 0,'3'3'350'0'0,"-1"0"-1"0"0,0 1 0 0 0,0-1 0 0 0,0 1 0 0 0,0 0 0 0 0,0-1 0 0 0,-1 1 0 0 0,1 0 0 0 0,-1 0 0 0 0,1 7 0 0 0,5 47 4341 0 0,-6-42-2863 0 0,0-6-952 0 0,0-2-86 0 0,-1 0 0 0 0,1 0 0 0 0,1 0 0 0 0,-1 0-1 0 0,2 0 1 0 0,2 8 0 0 0,-4-15-729 0 0,0 1-1 0 0,0-1 0 0 0,0 1 1 0 0,0-1-1 0 0,0 0 0 0 0,0 1 1 0 0,0-1-1 0 0,0 0 1 0 0,0 0-1 0 0,1 0 0 0 0,-1 0 1 0 0,1 0-1 0 0,-1 0 1 0 0,1 0-1 0 0,-1 0 0 0 0,1-1 1 0 0,-1 1-1 0 0,1 0 0 0 0,-1-1 1 0 0,1 0-1 0 0,0 1 1 0 0,0-1-1 0 0,-1 0 0 0 0,1 0 1 0 0,0 0-1 0 0,-1 0 0 0 0,1 0 1 0 0,0 0-1 0 0,-1 0 1 0 0,1-1-1 0 0,0 1 0 0 0,-1 0 1 0 0,1-1-1 0 0,2-1 1 0 0,7-2-71 0 0,-1-1 1 0 0,0 0 0 0 0,-1 0 0 0 0,16-12 0 0 0,-20 13-101 0 0,1-1 0 0 0,0 1 0 0 0,0 0 0 0 0,1 0 0 0 0,-1 1 0 0 0,1 0 0 0 0,0 0 0 0 0,-1 0 0 0 0,1 1 0 0 0,1 0 0 0 0,-1 0 0 0 0,0 1 0 0 0,9-1 0 0 0,-14 3 27 0 0,0-1-1 0 0,-1 1 1 0 0,1-1-1 0 0,-1 1 1 0 0,1 0-1 0 0,0 0 1 0 0,-1 0 0 0 0,1 0-1 0 0,-1 0 1 0 0,0 0-1 0 0,1 0 1 0 0,-1 0-1 0 0,0 0 1 0 0,0 1-1 0 0,1-1 1 0 0,-1 0-1 0 0,0 1 1 0 0,0-1 0 0 0,-1 1-1 0 0,1-1 1 0 0,0 1-1 0 0,0 0 1 0 0,-1-1-1 0 0,1 1 1 0 0,-1 0-1 0 0,1-1 1 0 0,-1 1 0 0 0,0 0-1 0 0,0 0 1 0 0,0-1-1 0 0,0 3 1 0 0,1 10-654 0 0,-1 0 0 0 0,-2 26 0 0 0,1-29-238 0 0,1-2-2436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1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 6913 0 0,'0'-1'101'0'0,"0"1"0"0"0,0-1 0 0 0,0 1 0 0 0,0-1 0 0 0,0 1 0 0 0,0 0-1 0 0,0-1 1 0 0,0 1 0 0 0,-1-1 0 0 0,1 1 0 0 0,0-1 0 0 0,0 1 0 0 0,-1 0-1 0 0,1-1 1 0 0,0 1 0 0 0,0 0 0 0 0,-1-1 0 0 0,1 1 0 0 0,0 0 0 0 0,-1-1-1 0 0,1 1 1 0 0,-1 0 0 0 0,1 0 0 0 0,0-1 0 0 0,-1 1 0 0 0,1 0 0 0 0,-1 0-1 0 0,1 0 1 0 0,-1 0 0 0 0,1 0 0 0 0,0 0 0 0 0,-1-1 0 0 0,1 1 0 0 0,-1 0-1 0 0,1 0 1 0 0,-1 0 0 0 0,1 0 0 0 0,-1 1 0 0 0,1-1 0 0 0,-1 0 0 0 0,1 0-1 0 0,0 0 1 0 0,-1 0 0 0 0,1 0 0 0 0,-1 0 0 0 0,1 1 0 0 0,-1-1 0 0 0,1 0-1 0 0,0 0 1 0 0,-1 1 0 0 0,1-1 0 0 0,0 0 0 0 0,-1 1 0 0 0,1-1 0 0 0,0 0-1 0 0,-1 1 1 0 0,1-1 0 0 0,0 0 0 0 0,0 1 0 0 0,-1-1 0 0 0,1 1 0 0 0,0-1-1 0 0,0 1 1 0 0,0-1 0 0 0,0 0 0 0 0,0 1 0 0 0,-1-1 0 0 0,1 1 0 0 0,0 0 0 0 0,-9 31 3317 0 0,8-24-3039 0 0,0 0 1 0 0,1 0-1 0 0,0 1 1 0 0,0-1-1 0 0,1 0 1 0 0,0 0-1 0 0,1 0 1 0 0,-1 0 0 0 0,7 15-1 0 0,-7-20-352 0 0,1 1 0 0 0,0-1 0 0 0,0 1-1 0 0,0-1 1 0 0,0 0 0 0 0,1 0 0 0 0,-1 0 0 0 0,1 0 0 0 0,0-1 0 0 0,-1 1-1 0 0,1-1 1 0 0,1 1 0 0 0,-1-1 0 0 0,0 0 0 0 0,1 0 0 0 0,-1-1 0 0 0,1 1-1 0 0,-1-1 1 0 0,1 1 0 0 0,0-1 0 0 0,-1 0 0 0 0,8 0 0 0 0,52 1-431 0 0,13 1-463 0 0,-71-2 779 0 0,0 0 0 0 0,0 0 0 0 0,0 0 0 0 0,0 1-1 0 0,0 0 1 0 0,0 0 0 0 0,0 0 0 0 0,-1 0 0 0 0,1 1 0 0 0,-1 0-1 0 0,7 5 1 0 0,-9-6 121 0 0,0 1 0 0 0,0-1 0 0 0,-1 1 0 0 0,1 0-1 0 0,-1 0 1 0 0,0 0 0 0 0,1 0 0 0 0,-1 0 0 0 0,0 0 0 0 0,-1 0-1 0 0,2 5 1 0 0,-2-6-148 0 0,0 0-1 0 0,0 0 0 0 0,0 0 0 0 0,0 1 1 0 0,0-1-1 0 0,0 0 0 0 0,0 0 1 0 0,-1 0-1 0 0,1 0 0 0 0,-2 3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1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76 233 7834 0 0,'34'36'7603'0'0,"-33"-35"-7473"0"0,55 62 5205 0 0,-37-43-5188 0 0,1-1-1 0 0,36 27 1 0 0,-54-45-311 0 0,-1 0-67 0 0,0 0 0 0 0,0 0 0 0 0,0-1 0 0 0,0 1 1 0 0,0 0-1 0 0,0-1 0 0 0,0 1 0 0 0,0-1 0 0 0,1 1 1 0 0,-1-1-1 0 0,0 0 0 0 0,0 0 0 0 0,3 1 1 0 0,1-3-1049 0 0</inkml:trace>
  <inkml:trace contextRef="#ctx0" brushRef="#br0" timeOffset="1">59 26 4609 0 0,'-3'-2'-391'0'0,"-19"-8"1764"0"0,-11-4 6117 0 0,67 19-6976 0 0,-23-2-434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1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14 169 3225 0 0,'6'11'781'0'0,"1"0"1"0"0,0 0-1 0 0,0-1 1 0 0,1 0 0 0 0,0-1-1 0 0,14 14 1 0 0,-18-20-385 0 0,0 1 0 0 0,0-1 1 0 0,0 0-1 0 0,0 0 0 0 0,1 0 0 0 0,-1-1 1 0 0,1 1-1 0 0,0-1 0 0 0,-1 0 0 0 0,1-1 1 0 0,0 1-1 0 0,0-1 0 0 0,0 0 0 0 0,0 0 1 0 0,0 0-1 0 0,1-1 0 0 0,-1 0 0 0 0,6 0 0 0 0,-10 0-260 0 0,1 0-1 0 0,-1-1 1 0 0,1 1-1 0 0,-1 0 1 0 0,1 0-1 0 0,-1-1 1 0 0,1 1-1 0 0,-1-1 1 0 0,0 1-1 0 0,1-1 1 0 0,-1 0-1 0 0,0 0 1 0 0,1 1-1 0 0,-1-1 1 0 0,0 0-1 0 0,0 0 1 0 0,0 0-1 0 0,0 0 0 0 0,0 0 1 0 0,0-1-1 0 0,0 1 1 0 0,1-2-1 0 0,-2 1-53 0 0,1 0 0 0 0,-1 1 0 0 0,0-1 0 0 0,0 1-1 0 0,0-1 1 0 0,0 1 0 0 0,0-1 0 0 0,-1 1 0 0 0,1-1-1 0 0,0 1 1 0 0,-1-1 0 0 0,1 1 0 0 0,-1-1 0 0 0,0 1 0 0 0,1 0-1 0 0,-1-1 1 0 0,0 1 0 0 0,-1-2 0 0 0,-1-2-82 0 0,-1 0 0 0 0,0 1 1 0 0,0-1-1 0 0,-1 1 0 0 0,1 0 0 0 0,-1 0 1 0 0,0 0-1 0 0,0 1 0 0 0,0-1 1 0 0,-6-2-1 0 0,-31-6-1314 0 0,31 9 867 0 0,1 1 1 0 0,0-2-1 0 0,0 1 1 0 0,-12-7-1 0 0,19 8 401 0 0,1 1 1 0 0,-1-1-1 0 0,1 0 1 0 0,0 1-1 0 0,0-1 0 0 0,-1 0 1 0 0,1-1-1 0 0,1 1 0 0 0,-1 0 1 0 0,0 0-1 0 0,1-1 0 0 0,-1 1 1 0 0,1-1-1 0 0,-1 1 0 0 0,1-1 1 0 0,0 0-1 0 0,0 0 0 0 0,1 1 1 0 0,-1-1-1 0 0,0-4 1 0 0,0 2-51 0 0,1 0 0 0 0,-1-1 0 0 0,1 1 1 0 0,0-1-1 0 0,1 1 0 0 0,-1-1 0 0 0,1 1 1 0 0,1-1-1 0 0,-1 1 0 0 0,0 0 0 0 0,1 0 1 0 0,4-8-1 0 0,-5 10 88 0 0,1 1 0 0 0,-1 0 1 0 0,1 0-1 0 0,0 0 0 0 0,0 0 0 0 0,-1 1 1 0 0,1-1-1 0 0,0 0 0 0 0,0 1 1 0 0,1-1-1 0 0,-1 1 0 0 0,0 0 0 0 0,0 0 1 0 0,1 0-1 0 0,-1 0 0 0 0,0 0 0 0 0,1 0 1 0 0,-1 1-1 0 0,1-1 0 0 0,-1 1 0 0 0,1 0 1 0 0,0 0-1 0 0,-1-1 0 0 0,1 2 1 0 0,-1-1-1 0 0,1 0 0 0 0,-1 0 0 0 0,5 2 1 0 0,4 1 160 0 0,0 0 0 0 0,0 0 0 0 0,13 7 0 0 0,-20-8-26 0 0,-1 0-1 0 0,0-1 1 0 0,1 1 0 0 0,-1 0-1 0 0,0 1 1 0 0,0-1-1 0 0,0 0 1 0 0,0 1 0 0 0,0 0-1 0 0,-1 0 1 0 0,1 0-1 0 0,-1 0 1 0 0,3 5 0 0 0,-4 2 1983 0 0,-8-9-180 0 0,6-2-1850 0 0,-1 1-1 0 0,1-1 1 0 0,-1 0 0 0 0,1 0-1 0 0,-1 0 1 0 0,1 0 0 0 0,0 0-1 0 0,0 0 1 0 0,-1 0 0 0 0,1 0-1 0 0,-2-3 1 0 0,-2-7-180 0 0,-1-5-83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3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14747 0 0,'32'34'2897'0'0,"-16"-15"-2701"0"0,-1 1 0 0 0,20 35 0 0 0,0 9 378 0 0,54 88 876 0 0,-75-131-1858 0 0,2 0 1 0 0,0-1 0 0 0,1 0 0 0 0,34 28 0 0 0,-30-35-3131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4:35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70 1840 0 0,'-21'-33'384'0'0,"-3"-4"3821"0"0,25 41-3877 0 0,0 0 0 0 0,0 0 0 0 0,0-1 0 0 0,0 1 0 0 0,-1 0 0 0 0,1 0 0 0 0,-1 0 0 0 0,-1 6-1 0 0,1-1-28 0 0,11 489 1132 0 0,10 177-1707 0 0,7-449 261 0 0,0 10-426 0 0,-15-33-2570 0 0,-9-162 2277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4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0 106 10594 0 0,'1'-4'-33'0'0,"0"0"-1"0"0,0 0 1 0 0,0 0-1 0 0,1 1 0 0 0,-1-1 1 0 0,1 0-1 0 0,0 1 1 0 0,0-1-1 0 0,0 1 1 0 0,0 0-1 0 0,1 0 0 0 0,0 0 1 0 0,-1 0-1 0 0,7-5 1 0 0,0 0 219 0 0,-1 1 0 0 0,1 0 0 0 0,0 1 0 0 0,13-7 0 0 0,-21 12-100 0 0,1 0 0 0 0,-1 0 1 0 0,1 0-1 0 0,0 1 0 0 0,0-1 0 0 0,-1 0 0 0 0,1 1 1 0 0,0-1-1 0 0,0 1 0 0 0,0 0 0 0 0,0 0 0 0 0,0 0 0 0 0,-1-1 1 0 0,1 2-1 0 0,0-1 0 0 0,0 0 0 0 0,0 0 0 0 0,0 1 1 0 0,0-1-1 0 0,-1 1 0 0 0,1-1 0 0 0,0 1 0 0 0,2 1 0 0 0,-2 0-25 0 0,0 0-1 0 0,0 0 0 0 0,0 0 0 0 0,-1 0 0 0 0,1 0 0 0 0,0 0 0 0 0,-1 0 0 0 0,0 1 0 0 0,1-1 1 0 0,-1 1-1 0 0,0-1 0 0 0,0 1 0 0 0,-1-1 0 0 0,2 5 0 0 0,0 8 24 0 0,0 0 0 0 0,-1 0 0 0 0,0 0 0 0 0,-3 23 0 0 0,-14 89 974 0 0,3-46 1724 0 0,13-81-2752 0 0,0 0 0 0 0,0 0 0 0 0,0 0 0 0 0,0 1 1 0 0,0-1-1 0 0,0 0 0 0 0,0 0 0 0 0,0 0 1 0 0,0 0-1 0 0,0 0 0 0 0,0 1 0 0 0,0-1 0 0 0,0 0 1 0 0,0 0-1 0 0,0 0 0 0 0,0 0 0 0 0,0 1 1 0 0,0-1-1 0 0,0 0 0 0 0,0 0 0 0 0,0 0 0 0 0,0 0 1 0 0,0 0-1 0 0,0 1 0 0 0,0-1 0 0 0,0 0 1 0 0,1 0-1 0 0,-1 0 0 0 0,0 0 0 0 0,0 0 0 0 0,0 0 1 0 0,0 0-1 0 0,0 1 0 0 0,0-1 0 0 0,0 0 1 0 0,1 0-1 0 0,-1 0 0 0 0,0 0 0 0 0,0 0 0 0 0,0 0 1 0 0,0 0-1 0 0,0 0 0 0 0,1 0 0 0 0,-1 0 1 0 0,0 0-1 0 0,0 0 0 0 0,0 0 0 0 0,0 0 0 0 0,0 0 1 0 0,1 0-1 0 0,-1 0 0 0 0,0 0 0 0 0,0 0 1 0 0,0 0-1 0 0,12-7 565 0 0,8-12-323 0 0,60-58 275 0 0,-19 34-3205 0 0,-46 33-4112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53 365 1368 0 0,'-5'7'2546'0'0,"21"-11"757"0"0,24-16 1771 0 0,-31 12-4653 0 0,-1 0 0 0 0,1 0 0 0 0,-2 0 0 0 0,1-1 0 0 0,-1 0 0 0 0,0-1 1 0 0,-1 0-1 0 0,0 0 0 0 0,-1 0 0 0 0,0 0 0 0 0,-1-1 0 0 0,0 0 0 0 0,0 0 1 0 0,2-14-1 0 0,-5 17-537 0 0,1 0 1 0 0,-2 0 0 0 0,1 0-1 0 0,-1 0 1 0 0,0 0 0 0 0,-1-1-1 0 0,1 1 1 0 0,-2 0 0 0 0,1 0 0 0 0,-1 0-1 0 0,-1 0 1 0 0,1 0 0 0 0,-1 1-1 0 0,-1-1 1 0 0,1 1 0 0 0,-1 0-1 0 0,0 0 1 0 0,-1 0 0 0 0,0 0-1 0 0,-9-9 1 0 0,12 14-5 0 0,1 0 1 0 0,-1 1-1 0 0,0-1 0 0 0,0 1 1 0 0,1-1-1 0 0,-1 1 0 0 0,0 0 0 0 0,0 0 1 0 0,0 0-1 0 0,0 0 0 0 0,-1 0 0 0 0,1 0 1 0 0,0 1-1 0 0,0-1 0 0 0,0 1 1 0 0,-1 0-1 0 0,1-1 0 0 0,0 1 0 0 0,0 0 1 0 0,-1 0-1 0 0,1 0 0 0 0,-3 1 0 0 0,2 0 58 0 0,-1 0 0 0 0,0 1 0 0 0,1 0 0 0 0,-1-1 0 0 0,1 1 0 0 0,0 0 0 0 0,-1 0 0 0 0,1 1 0 0 0,0-1 0 0 0,0 1 0 0 0,-4 5 0 0 0,0 0 336 0 0,0 1-1 0 0,1-1 1 0 0,1 1-1 0 0,0 0 1 0 0,0 0-1 0 0,0 1 1 0 0,1-1-1 0 0,-5 20 1 0 0,8-24-152 0 0,0-1 0 0 0,1 0 0 0 0,-1 1-1 0 0,1-1 1 0 0,0 0 0 0 0,0 1 0 0 0,1-1 0 0 0,-1 0 0 0 0,1 1 0 0 0,0-1 0 0 0,0 0-1 0 0,0 0 1 0 0,1 0 0 0 0,-1 0 0 0 0,1 0 0 0 0,0 0 0 0 0,0 0 0 0 0,0 0-1 0 0,1-1 1 0 0,0 1 0 0 0,-1-1 0 0 0,1 0 0 0 0,0 1 0 0 0,6 3 0 0 0,-4-3-181 0 0,1-1 0 0 0,-1 0 0 0 0,1 0 0 0 0,0 0 0 0 0,0-1-1 0 0,0 0 1 0 0,0 0 0 0 0,0-1 0 0 0,0 0 0 0 0,0 0 0 0 0,1 0 0 0 0,-1 0 0 0 0,0-1 0 0 0,1 0 0 0 0,-1-1 0 0 0,9-1 0 0 0,34-9-1996 0 0,-24 2-3457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4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3 7370 0 0,'-1'0'69'0'0,"0"-1"1"0"0,0 1 0 0 0,0 0 0 0 0,0-1 0 0 0,0 1-1 0 0,0 0 1 0 0,0 0 0 0 0,0 0 0 0 0,0 0 0 0 0,0 0-1 0 0,0 0 1 0 0,0 0 0 0 0,0 0 0 0 0,0 0 0 0 0,0 0-1 0 0,0 0 1 0 0,0 1 0 0 0,0-1 0 0 0,0 0 0 0 0,0 1-1 0 0,0-1 1 0 0,0 1 0 0 0,0-1 0 0 0,1 1 0 0 0,-1-1-1 0 0,0 1 1 0 0,0 0 0 0 0,-1 1 0 0 0,0 0 173 0 0,0 1 1 0 0,0 0-1 0 0,0 0 1 0 0,1 0-1 0 0,-1 1 1 0 0,1-1-1 0 0,0 0 0 0 0,0 0 1 0 0,-1 5-1 0 0,0 2 719 0 0,0 1-1 0 0,1 0 0 0 0,0 0 0 0 0,1 0 1 0 0,1 15-1 0 0,1-15-578 0 0,1 0-1 0 0,0 0 1 0 0,1 0 0 0 0,1 0 0 0 0,-1 0 0 0 0,2-1-1 0 0,-1 0 1 0 0,1 0 0 0 0,1 0 0 0 0,12 13 0 0 0,12 12-124 0 0,47 39 1 0 0,-46-45-109 0 0,78 68-3098 0 0</inkml:trace>
  <inkml:trace contextRef="#ctx0" brushRef="#br0" timeOffset="1">157 587 10594 0 0,'-2'-2'139'0'0,"0"1"1"0"0,1-1-1 0 0,-1 1 0 0 0,0-1 0 0 0,1 1 0 0 0,-1-1 0 0 0,1 0 0 0 0,-1 0 1 0 0,1 0-1 0 0,0 0 0 0 0,0 0 0 0 0,0 0 0 0 0,0 0 0 0 0,0 0 0 0 0,0-1 1 0 0,1 1-1 0 0,-1 0 0 0 0,1 0 0 0 0,0-1 0 0 0,-1 1 0 0 0,1 0 0 0 0,0-1 1 0 0,0 1-1 0 0,1-3 0 0 0,-1-6 131 0 0,1 0 0 0 0,0 1-1 0 0,1-1 1 0 0,4-12 0 0 0,-2 9-19 0 0,2 0 0 0 0,0 0 1 0 0,7-13-1 0 0,51-68-3143 0 0,-42 64 2034 0 0,21-37 0 0 0,-33 49 858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 9674 0 0,'-9'-3'7940'0'0,"20"14"-4494"0"0,-2-2-4154 0 0,5 8 1052 0 0,1-1-1 0 0,1 0 1 0 0,0-1-1 0 0,1-1 1 0 0,22 14-1 0 0,51 28-2105 0 0,-52-33-336 0 0,-19-11-4684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8 622 10594 0 0,'0'0'90'0'0,"0"-1"0"0"0,-1 0-1 0 0,1 0 1 0 0,0 1-1 0 0,0-1 1 0 0,-1 0 0 0 0,1 0-1 0 0,0 1 1 0 0,0-1 0 0 0,0 0-1 0 0,0 0 1 0 0,0 1 0 0 0,0-1-1 0 0,0 0 1 0 0,0 0-1 0 0,1 1 1 0 0,-1-1 0 0 0,0 0-1 0 0,0 0 1 0 0,1 1 0 0 0,-1-1-1 0 0,0 0 1 0 0,1 0-1 0 0,13-23 640 0 0,-8 15-319 0 0,5-13 229 0 0,-1-1 0 0 0,-2 0-1 0 0,12-43 1 0 0,-17 52-884 0 0,0 0 1 0 0,-1 0-1 0 0,-1-1 0 0 0,0 1 1 0 0,-1 0-1 0 0,-1-1 0 0 0,-4-25 1 0 0,5 38 76 0 0,0 0 0 0 0,0 0 0 0 0,-1 0 0 0 0,1 0 0 0 0,-1 0 0 0 0,0 1 0 0 0,1-1 0 0 0,-1 0 0 0 0,0 0 0 0 0,0 1 0 0 0,0-1 0 0 0,0 1 0 0 0,0-1 0 0 0,0 1 0 0 0,-1-1 0 0 0,1 1 0 0 0,0 0 0 0 0,-1-1 0 0 0,1 1 0 0 0,-3-1 0 0 0,3 1 110 0 0,-1 1 1 0 0,1 0-1 0 0,0 0 1 0 0,0 0-1 0 0,-1 0 1 0 0,1 0-1 0 0,0 0 1 0 0,0 0 0 0 0,-1 0-1 0 0,1 0 1 0 0,0 1-1 0 0,-1-1 1 0 0,1 1-1 0 0,0-1 1 0 0,0 1 0 0 0,0-1-1 0 0,0 1 1 0 0,0-1-1 0 0,-1 1 1 0 0,1 0-1 0 0,0 0 1 0 0,-1 1 0 0 0,-1 0 225 0 0,1 1 1 0 0,-1 0-1 0 0,0 0 1 0 0,1 0-1 0 0,0 0 1 0 0,-1 0-1 0 0,1 1 1 0 0,0-1-1 0 0,1 1 1 0 0,-1-1-1 0 0,1 1 1 0 0,0 0 0 0 0,0-1-1 0 0,0 1 1 0 0,0 0-1 0 0,0 0 1 0 0,1 0-1 0 0,0 6 1 0 0,0-7-175 0 0,1 1 0 0 0,1 0-1 0 0,-1-1 1 0 0,0 1 0 0 0,1 0 0 0 0,0-1 0 0 0,0 0 0 0 0,0 1 0 0 0,0-1 0 0 0,1 0 0 0 0,-1 0-1 0 0,1 0 1 0 0,-1-1 0 0 0,1 1 0 0 0,0 0 0 0 0,0-1 0 0 0,0 0 0 0 0,1 0 0 0 0,-1 0 0 0 0,1 0-1 0 0,-1 0 1 0 0,1-1 0 0 0,-1 0 0 0 0,1 1 0 0 0,0-1 0 0 0,0-1 0 0 0,-1 1 0 0 0,1 0 0 0 0,0-1-1 0 0,4 0 1 0 0,7 0-4557 0 0</inkml:trace>
  <inkml:trace contextRef="#ctx0" brushRef="#br0" timeOffset="1">443 0 5529 0 0,'-1'0'73'0'0,"0"0"0"0"0,0 0-1 0 0,0 1 1 0 0,0-1 0 0 0,-1 0-1 0 0,1 0 1 0 0,0 1 0 0 0,0-1-1 0 0,0 0 1 0 0,0 1 0 0 0,0-1-1 0 0,0 1 1 0 0,0-1 0 0 0,0 1-1 0 0,0 0 1 0 0,0-1 0 0 0,0 1-1 0 0,0 0 1 0 0,1 0 0 0 0,-1 0-1 0 0,0-1 1 0 0,0 1 0 0 0,1 0-1 0 0,-1 0 1 0 0,0 2 0 0 0,-17 30 1675 0 0,14-24-873 0 0,3-8-718 0 0,-6 14 2121 0 0,0 1 1 0 0,-10 29-1 0 0,16-42-2110 0 0,0 0 1 0 0,0 0-1 0 0,1 0 0 0 0,-1 0 1 0 0,1 0-1 0 0,-1 1 0 0 0,1-1 1 0 0,0 0-1 0 0,0 0 0 0 0,0 0 1 0 0,1 0-1 0 0,-1 0 0 0 0,1 1 1 0 0,0-1-1 0 0,0 0 0 0 0,0 0 1 0 0,0 0-1 0 0,0-1 0 0 0,1 1 1 0 0,-1 0-1 0 0,1 0 0 0 0,0-1 1 0 0,2 4-1 0 0,-3-5-166 0 0,1 0 0 0 0,-1 0 0 0 0,0 0 0 0 0,1 0 0 0 0,-1 0 0 0 0,1 0 0 0 0,0 0 0 0 0,-1-1 0 0 0,1 1 0 0 0,0-1 0 0 0,-1 1 0 0 0,1-1 0 0 0,0 0 0 0 0,-1 1 0 0 0,1-1 0 0 0,0 0 0 0 0,0 0 0 0 0,-1 0 0 0 0,1 0 0 0 0,0-1 0 0 0,2 1 0 0 0,0-2-58 0 0,0 1 0 0 0,0-1 0 0 0,0 0 0 0 0,-1 0 0 0 0,1 0-1 0 0,-1 0 1 0 0,1 0 0 0 0,5-6 0 0 0,2-3-493 0 0,0-1 0 0 0,0-1 0 0 0,13-19 0 0 0,12-25-2999 0 0,-28 44 2290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5529 0 0,'-1'1'194'0'0,"0"0"0"0"0,0 0 0 0 0,1 0 0 0 0,-1 0 0 0 0,0 0 0 0 0,1 0 0 0 0,-1 0 0 0 0,1 0 0 0 0,-1 1 0 0 0,1-1 0 0 0,0 0 0 0 0,-1 0 0 0 0,1 0 0 0 0,0 1-1 0 0,0-1 1 0 0,0 0 0 0 0,0 0 0 0 0,0 0 0 0 0,0 1 0 0 0,0-1 0 0 0,0 0 0 0 0,1 0 0 0 0,-1 2 0 0 0,4 33 3052 0 0,-1-19-1886 0 0,1 0 0 0 0,1 0 0 0 0,0 0 0 0 0,11 23 0 0 0,-5-18-441 0 0,1 0 0 0 0,23 30 0 0 0,4-2-2986 0 0,73 69 0 0 0,-104-111-412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6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34 459 10394 0 0,'-9'-3'114'0'0,"7"3"-58"0"0,0 0 0 0 0,1 0 0 0 0,-1-1 0 0 0,0 1 0 0 0,1 0 0 0 0,-1-1-1 0 0,1 0 1 0 0,-1 1 0 0 0,1-1 0 0 0,-1 0 0 0 0,1 0 0 0 0,-1 0 0 0 0,0-1 0 0 0,1 1-8 0 0,1-1 1 0 0,0 1 0 0 0,-1-1 0 0 0,1 1 0 0 0,0 0 0 0 0,0-1 0 0 0,0 1 0 0 0,0 0 0 0 0,0-1 0 0 0,1 1 0 0 0,-1-1 0 0 0,0 1 0 0 0,0 0 0 0 0,1-1 0 0 0,-1 1 0 0 0,1 0-1 0 0,0-1 1 0 0,-1 1 0 0 0,2-2 0 0 0,6-12 312 0 0,0 0-1 0 0,1 0 0 0 0,1 1 0 0 0,0 1 0 0 0,1-1 1 0 0,19-17-1 0 0,81-65 271 0 0,-105 92-574 0 0,-1-1 1 0 0,1 1-1 0 0,0 0 0 0 0,-1 1 1 0 0,2-1-1 0 0,-1 1 0 0 0,11-4 1 0 0,-14 7 39 0 0,-1 0 0 0 0,0 0 1 0 0,1 0-1 0 0,-1 0 0 0 0,1 0 1 0 0,-1 0-1 0 0,0 1 0 0 0,1-1 1 0 0,-1 1-1 0 0,0-1 1 0 0,0 1-1 0 0,1 0 0 0 0,-1 0 1 0 0,0 0-1 0 0,0 0 0 0 0,0 0 1 0 0,0 1-1 0 0,0-1 0 0 0,0 1 1 0 0,0-1-1 0 0,-1 1 0 0 0,1-1 1 0 0,0 1-1 0 0,-1 0 1 0 0,3 4-1 0 0,45 66 2357 0 0,-39-55-2441 0 0,2 0-1 0 0,-1 0 0 0 0,2-1 1 0 0,0 0-1 0 0,31 26 0 0 0,-30-33-3128 0 0</inkml:trace>
  <inkml:trace contextRef="#ctx0" brushRef="#br0" timeOffset="1">284 66 12899 0 0,'-14'-8'1152'0'0,"9"4"-928"0"0,1 2-224 0 0,2-2 0 0 0,3 1-264 0 0,0 1-104 0 0,1-2-16 0 0,1-2-8 0 0,2-1-624 0 0,2-2-121 0 0,1 1-23 0 0,-1 3-8 0 0,2 2 936 0 0,1 3 232 0 0,3 1 0 0 0,0 0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4:46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20 382 6913 0 0,'0'3'84'0'0,"0"1"-1"0"0,0-1 0 0 0,1 0 0 0 0,0 0 0 0 0,-1 0 0 0 0,1 0 1 0 0,0 0-1 0 0,0 0 0 0 0,1-1 0 0 0,-1 1 0 0 0,1 0 0 0 0,-1-1 0 0 0,1 1 1 0 0,0-1-1 0 0,0 1 0 0 0,0-1 0 0 0,0 0 0 0 0,0 1 0 0 0,1-1 1 0 0,-1-1-1 0 0,1 1 0 0 0,-1 0 0 0 0,1 0 0 0 0,0-1 0 0 0,-1 0 0 0 0,1 1 1 0 0,4 0-1 0 0,0 1 343 0 0,-1-1-1 0 0,0 0 1 0 0,1 0 0 0 0,-1 0 0 0 0,1-1-1 0 0,-1 0 1 0 0,1 0 0 0 0,0 0 0 0 0,-1-1-1 0 0,1 0 1 0 0,0-1 0 0 0,7 0-1 0 0,-8-1-238 0 0,-1 0-1 0 0,0 0 0 0 0,0 0 0 0 0,0 0 1 0 0,0-1-1 0 0,0 0 0 0 0,-1 0 0 0 0,1 0 1 0 0,-1-1-1 0 0,0 0 0 0 0,7-6 0 0 0,-10 8-222 0 0,0 1-1 0 0,0-1 0 0 0,0 1 1 0 0,0-1-1 0 0,0 1 0 0 0,-1-1 0 0 0,1 1 1 0 0,0-1-1 0 0,-1 1 0 0 0,1-1 1 0 0,-1 0-1 0 0,0 1 0 0 0,0-1 0 0 0,1 0 1 0 0,-1 0-1 0 0,0 1 0 0 0,0-1 1 0 0,-1 0-1 0 0,1 1 0 0 0,0-1 0 0 0,0 0 1 0 0,-1 0-1 0 0,1 1 0 0 0,-1-1 0 0 0,0 1 1 0 0,1-1-1 0 0,-1 1 0 0 0,0-1 1 0 0,0 1-1 0 0,0-1 0 0 0,0 1 0 0 0,0 0 1 0 0,0-1-1 0 0,0 1 0 0 0,-1 0 1 0 0,1 0-1 0 0,0 0 0 0 0,-1 0 0 0 0,1 0 1 0 0,-3-1-1 0 0,-8-6-518 0 0,-1 2 1 0 0,0-1-1 0 0,0 1 0 0 0,-21-5 0 0 0,15 4-200 0 0,-34-15-1 0 0,49 19 823 0 0,-1 0 1 0 0,0 0-1 0 0,1 0 1 0 0,0 0-1 0 0,0-1 1 0 0,0 1-1 0 0,0-1 1 0 0,0 0-1 0 0,1 0 1 0 0,-1-1-1 0 0,-3-6 1 0 0,7 10-37 0 0,-1 0-1 0 0,0 0 1 0 0,1 0 0 0 0,-1 0 0 0 0,1 0 0 0 0,-1 0 0 0 0,1-1 0 0 0,0 1 0 0 0,-1 0 0 0 0,1 0 0 0 0,0-1 0 0 0,0 1 0 0 0,0 0 0 0 0,0 0 0 0 0,0-1 0 0 0,0 1 0 0 0,0 0 0 0 0,1 0 0 0 0,-1-1-1 0 0,0 1 1 0 0,1 0 0 0 0,-1 0 0 0 0,0 0 0 0 0,2-2 0 0 0,-1 1 11 0 0,1 1 0 0 0,-1-1 1 0 0,1 1-1 0 0,-1 0 0 0 0,1-1 0 0 0,0 1 0 0 0,0 0 0 0 0,-1 0 0 0 0,1 0 1 0 0,0 0-1 0 0,0 0 0 0 0,0 1 0 0 0,3-2 0 0 0,2 1 86 0 0,-1 0 0 0 0,1 0 0 0 0,-1 0 1 0 0,1 1-1 0 0,-1 0 0 0 0,1 0 0 0 0,0 0 0 0 0,8 3 0 0 0,-4 0-7 0 0,-1 2 0 0 0,0-1 0 0 0,0 1 0 0 0,0 1-1 0 0,-1 0 1 0 0,1 0 0 0 0,-1 1 0 0 0,-1 0 0 0 0,0 1 0 0 0,13 14 0 0 0,-14-15 27 0 0,-6-7-145 0 0,-1 0 1 0 0,1 0-1 0 0,-1 0 0 0 0,1 0 1 0 0,-1 0-1 0 0,0 0 1 0 0,1 0-1 0 0,-1 0 1 0 0,1 0-1 0 0,-1 0 0 0 0,1-1 1 0 0,-1 1-1 0 0,1 0 1 0 0,-1 0-1 0 0,1-1 1 0 0,-1 1-1 0 0,0 0 0 0 0,1 0 1 0 0,-1-1-1 0 0,1 1 1 0 0,-1 0-1 0 0,0-1 1 0 0,1 1-1 0 0,-1-1 0 0 0,0 1 1 0 0,0 0-1 0 0,1-1 1 0 0,-1 1-1 0 0,0-1 1 0 0,0 1-1 0 0,0-1 0 0 0,1 1 1 0 0,-1-1-1 0 0,0 1 1 0 0,0-1-1 0 0,0 1 1 0 0,0-1-1 0 0,0 0 0 0 0,7-22 372 0 0,-2-1 131 0 0,1-41 0 0 0,-6 51-419 0 0,1-1-1 0 0,1 1 1 0 0,0-1-1 0 0,0 1 1 0 0,2 0-1 0 0,-1 0 1 0 0,2 0-1 0 0,8-18 1 0 0,-13 31-81 0 0,1 1 0 0 0,-1-1 1 0 0,0 0-1 0 0,1 1 0 0 0,-1-1 1 0 0,1 0-1 0 0,-1 1 0 0 0,1-1 0 0 0,-1 1 1 0 0,1-1-1 0 0,-1 1 0 0 0,1-1 1 0 0,0 1-1 0 0,-1 0 0 0 0,1-1 0 0 0,-1 1 1 0 0,1 0-1 0 0,0-1 0 0 0,-1 1 1 0 0,1 0-1 0 0,0 0 0 0 0,0 0 0 0 0,-1-1 1 0 0,1 1-1 0 0,0 0 0 0 0,0 0 0 0 0,0 0 1 0 0,1 1 53 0 0,-1-1 0 0 0,1 1 0 0 0,-1-1 0 0 0,1 1-1 0 0,-1 0 1 0 0,1 0 0 0 0,-1 0 0 0 0,0 0 0 0 0,1 0 0 0 0,-1 0 0 0 0,0 0 0 0 0,1 2 0 0 0,6 5 565 0 0,-1 2-1 0 0,11 19 1 0 0,-12-20-341 0 0,4 7 4 0 0,2-1 1 0 0,0 0 0 0 0,0-1 0 0 0,18 15 0 0 0,9 5-6593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0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451 111 4609 0 0,'-4'-4'195'0'0,"0"0"-1"0"0,0 1 1 0 0,0-1 0 0 0,-1 1 0 0 0,1 0-1 0 0,-1 0 1 0 0,0 0 0 0 0,0 1-1 0 0,0 0 1 0 0,0 0 0 0 0,0 0-1 0 0,-1 0 1 0 0,1 1 0 0 0,0 0 0 0 0,-1 0-1 0 0,-7 0 1 0 0,5 2-35 0 0,0-1 0 0 0,0 1 0 0 0,1 1 0 0 0,-1 0 0 0 0,0 0 0 0 0,1 0 1 0 0,-1 1-1 0 0,1 0 0 0 0,0 0 0 0 0,-9 6 0 0 0,-9 9 290 0 0,1 0 0 0 0,1 1 0 0 0,1 1 0 0 0,-37 44 1 0 0,47-49-299 0 0,0 1 1 0 0,0 0-1 0 0,2 1 1 0 0,0 0 0 0 0,1 1-1 0 0,1 0 1 0 0,0 0 0 0 0,1 1-1 0 0,2 0 1 0 0,-8 38 0 0 0,8-19 182 0 0,2 1 0 0 0,2-1 0 0 0,1 1 1 0 0,9 63-1 0 0,-8-95-370 0 0,33 205-188 0 0,-27-185 213 0 0,1 1-1 0 0,1-1 1 0 0,2-1 0 0 0,0 1 0 0 0,23 36 0 0 0,-14-31 103 0 0,2-2 0 0 0,0 0-1 0 0,41 40 1 0 0,-45-53-72 0 0,0-1 1 0 0,1-1-1 0 0,1-1 0 0 0,0 0 1 0 0,1-2-1 0 0,33 15 0 0 0,-25-15-36 0 0,1-1-1 0 0,1-1 1 0 0,-1-2-1 0 0,1-1 1 0 0,1-1-1 0 0,-1-2 1 0 0,1-2-1 0 0,0 0 1 0 0,0-2-1 0 0,0-1 1 0 0,0-2-1 0 0,33-7 1 0 0,-38 4-39 0 0,1 0 0 0 0,-1-2 0 0 0,0-1 0 0 0,0-1 1 0 0,43-23-1 0 0,-50 21 44 0 0,-1-1 1 0 0,-1 0-1 0 0,0-1 0 0 0,0-1 1 0 0,-2-1-1 0 0,0-1 0 0 0,22-29 1 0 0,-15 14 226 0 0,-1 0 1 0 0,-1-2 0 0 0,-2-1-1 0 0,-2 0 1 0 0,22-64-1 0 0,-31 73-122 0 0,-2 1 0 0 0,0-1 0 0 0,-2 0 0 0 0,-1-1-1 0 0,-1 1 1 0 0,-2-1 0 0 0,0 1 0 0 0,-2 0 0 0 0,-6-38 0 0 0,-2 17-116 0 0,-1 1 0 0 0,-3 1 0 0 0,-2 0 0 0 0,-32-66 0 0 0,30 78 136 0 0,-2 0-1 0 0,0 2 0 0 0,-3 0 1 0 0,0 2-1 0 0,-2 0 0 0 0,-34-30 1 0 0,42 43 18 0 0,-2 0-1 0 0,0 2 1 0 0,-1 0 0 0 0,0 1 0 0 0,-1 1 0 0 0,0 1-1 0 0,-1 1 1 0 0,-28-9 0 0 0,35 14-63 0 0,0 2-1 0 0,-1 0 1 0 0,1 1 0 0 0,-1 0-1 0 0,0 1 1 0 0,1 1 0 0 0,-1 0 0 0 0,0 2-1 0 0,1-1 1 0 0,-1 2 0 0 0,1 0 0 0 0,0 1-1 0 0,-24 9 1 0 0,20-5-321 0 0,1 0 0 0 0,1 1 0 0 0,0 1 0 0 0,0 1 0 0 0,1 0 0 0 0,0 1 0 0 0,1 1 0 0 0,0 0 0 0 0,1 1 0 0 0,-15 20 0 0 0,8-4-6033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2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24 6449 0 0,'-8'-12'-362'0'0,"-1"1"3932"0"0,8 11-3456 0 0,1 0 1 0 0,-1 0 0 0 0,1 1-1 0 0,-1-1 1 0 0,1 1-1 0 0,0-1 1 0 0,-1 0 0 0 0,1 1-1 0 0,0-1 1 0 0,-1 1-1 0 0,1-1 1 0 0,0 1 0 0 0,-1-1-1 0 0,1 1 1 0 0,0-1-1 0 0,0 1 1 0 0,0-1 0 0 0,0 1-1 0 0,0-1 1 0 0,-1 1-1 0 0,1-1 1 0 0,0 1 0 0 0,0-1-1 0 0,0 1 1 0 0,0-1-1 0 0,0 1 1 0 0,0-1 0 0 0,1 1-1 0 0,-1 0 1 0 0,-26 398 5996 0 0,19 202-3160 0 0,8-526-3210 0 0,18 118 0 0 0,7-80-6509 0 0,-19-87 371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4:36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74 456 0 0,'-9'0'232'0'0,"0"0"0"0"0,0 1 1 0 0,0 0-1 0 0,-1 0 0 0 0,1 1 0 0 0,0 0 0 0 0,1 0 1 0 0,-1 1-1 0 0,-9 5 0 0 0,18-8-219 0 0,0 0 1 0 0,0 0-1 0 0,-1 0 0 0 0,1 0 1 0 0,0 0-1 0 0,0 0 0 0 0,0 0 1 0 0,0 0-1 0 0,0 0 0 0 0,0 0 1 0 0,0 0-1 0 0,0 0 0 0 0,0 0 1 0 0,0 1-1 0 0,-1-1 0 0 0,1 0 1 0 0,0 0-1 0 0,0 0 0 0 0,0 0 1 0 0,0 0-1 0 0,0 0 0 0 0,0 0 1 0 0,0 0-1 0 0,0 0 0 0 0,0 1 1 0 0,0-1-1 0 0,0 0 1 0 0,0 0-1 0 0,0 0 0 0 0,0 0 1 0 0,0 0-1 0 0,0 0 0 0 0,0 0 1 0 0,0 0-1 0 0,0 1 0 0 0,0-1 1 0 0,0 0-1 0 0,0 0 0 0 0,0 0 1 0 0,0 0-1 0 0,0 0 0 0 0,0 0 1 0 0,0 0-1 0 0,0 0 0 0 0,0 0 1 0 0,0 1-1 0 0,1-1 0 0 0,-1 0 1 0 0,0 0-1 0 0,0 0 0 0 0,0 0 1 0 0,0 0-1 0 0,0 0 0 0 0,0 0 1 0 0,0 0-1 0 0,0 0 0 0 0,0 0 1 0 0,0 0-1 0 0,1 0 0 0 0,-1 0 1 0 0,10 3 358 0 0,13-3-119 0 0,2-3 312 0 0,0-2 0 0 0,0-1 0 0 0,47-17 0 0 0,16-4 280 0 0,-27 14-554 0 0,1 3 1 0 0,0 3 0 0 0,124 1 0 0 0,-68 12-314 0 0,135 26 1 0 0,661 70-231 0 0,-788-94 291 0 0,-1 6 0 0 0,204 49 0 0 0,-316-61-110 0 0,-1 1 1 0 0,0 1-1 0 0,0 0 0 0 0,0 1 1 0 0,-1 0-1 0 0,1 1 0 0 0,-1 0 1 0 0,-1 1-1 0 0,1 0 0 0 0,-1 1 1 0 0,12 11-1 0 0,-13-10-2615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2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 10594 0 0,'0'0'72'0'0,"0"0"0"0"0,0-1 0 0 0,0 1 0 0 0,0 0 0 0 0,0 0 0 0 0,0-1-1 0 0,0 1 1 0 0,0 0 0 0 0,0 0 0 0 0,-1-1 0 0 0,1 1 0 0 0,0 0 0 0 0,0 0 0 0 0,0-1 0 0 0,0 1-1 0 0,-1 0 1 0 0,1 0 0 0 0,0 0 0 0 0,0 0 0 0 0,0-1 0 0 0,-1 1 0 0 0,1 0 0 0 0,0 0-1 0 0,0 0 1 0 0,-1 0 0 0 0,1 0 0 0 0,0 0 0 0 0,0-1 0 0 0,-1 1 0 0 0,1 0 0 0 0,0 0 0 0 0,-1 0-1 0 0,1 0 1 0 0,0 0 0 0 0,0 0 0 0 0,-1 0 0 0 0,1 0 0 0 0,0 0 0 0 0,0 1 0 0 0,-1-1-1 0 0,1 0 1 0 0,0 0 0 0 0,0 0 0 0 0,-1 0 0 0 0,-3 15 1826 0 0,5 22 320 0 0,31 159 531 0 0,-21-153-5370 0 0,16 42-1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2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30 9674 0 0,'-1'-1'35'0'0,"1"0"1"0"0,-1 1-1 0 0,0-1 0 0 0,1 0 0 0 0,-1 0 1 0 0,1 1-1 0 0,-1-1 0 0 0,1 0 1 0 0,-1 0-1 0 0,1 0 0 0 0,0 1 0 0 0,-1-1 1 0 0,1 0-1 0 0,0 0 0 0 0,0 0 1 0 0,0 0-1 0 0,0 0 0 0 0,0 0 0 0 0,0 0 1 0 0,0 0-1 0 0,0 0 0 0 0,0 1 1 0 0,0-1-1 0 0,0 0 0 0 0,0 0 0 0 0,1 0 1 0 0,-1 0-1 0 0,0 0 0 0 0,1 0 1 0 0,-1 1-1 0 0,1-2 0 0 0,0 1 16 0 0,1 1 0 0 0,-1 0-1 0 0,1-1 1 0 0,-1 1 0 0 0,1 0-1 0 0,-1 0 1 0 0,1 0 0 0 0,-1 0-1 0 0,0 0 1 0 0,1 1 0 0 0,-1-1 0 0 0,1 0-1 0 0,-1 1 1 0 0,0-1 0 0 0,1 1-1 0 0,-1-1 1 0 0,0 1 0 0 0,1 0-1 0 0,-1-1 1 0 0,2 3 0 0 0,8 4-480 0 0,-1 1 0 0 0,0 0-1 0 0,0 0 1 0 0,-1 1 0 0 0,0 1 0 0 0,7 10 0 0 0,4 2 508 0 0,-4-3-132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3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5065 0 0,'1'0'130'0'0,"-1"-1"1"0"0,1 1-1 0 0,-1 0 0 0 0,1 0 1 0 0,0 0-1 0 0,-1 0 0 0 0,1 0 1 0 0,0 0-1 0 0,-1 0 0 0 0,1 0 1 0 0,0 0-1 0 0,-1 0 0 0 0,1 0 1 0 0,-1 0-1 0 0,1 0 0 0 0,0 0 1 0 0,-1 0-1 0 0,1 1 0 0 0,0-1 1 0 0,-1 0-1 0 0,1 1 0 0 0,-1-1 1 0 0,1 0-1 0 0,-1 1 0 0 0,1-1 0 0 0,-1 1 1 0 0,1-1-1 0 0,-1 0 0 0 0,1 1 1 0 0,-1-1-1 0 0,0 1 0 0 0,1 0 1 0 0,-1-1-1 0 0,0 1 0 0 0,1 0 1 0 0,13 21 2707 0 0,-8-8-1639 0 0,-1 1-1 0 0,5 20 1 0 0,-9-26-1053 0 0,1 0 0 0 0,1 0 0 0 0,-1 0 0 0 0,2 0 0 0 0,-1-1-1 0 0,1 1 1 0 0,0-1 0 0 0,1 0 0 0 0,0 0 0 0 0,6 7 0 0 0,-10-14-139 0 0,0-1-1 0 0,-1 0 1 0 0,1 1 0 0 0,-1-1 0 0 0,1 0 0 0 0,0 0-1 0 0,0 0 1 0 0,-1 1 0 0 0,1-1 0 0 0,0 0 0 0 0,-1 0-1 0 0,1 0 1 0 0,0 0 0 0 0,-1 0 0 0 0,1 0 0 0 0,0 0-1 0 0,0-1 1 0 0,-1 1 0 0 0,1 0 0 0 0,0 0 0 0 0,-1 0-1 0 0,1-1 1 0 0,0 1 0 0 0,-1 0 0 0 0,1-1 0 0 0,-1 1-1 0 0,1-1 1 0 0,-1 1 0 0 0,1 0 0 0 0,0-1 0 0 0,-1 1-1 0 0,0-1 1 0 0,1 0 0 0 0,-1 1 0 0 0,1-1-1 0 0,-1 1 1 0 0,0-1 0 0 0,1 0 0 0 0,-1 1 0 0 0,0-1-1 0 0,1-1 1 0 0,15-29 262 0 0,-15 30-268 0 0,16-43-322 0 0,-12 28 74 0 0,2 0 0 0 0,0 0 0 0 0,0 1-1 0 0,17-26 1 0 0,-23 41 261 0 0,-1-1-1 0 0,1 0 0 0 0,0 0 1 0 0,-1 0-1 0 0,1 0 1 0 0,0 1-1 0 0,0-1 0 0 0,-1 0 1 0 0,1 1-1 0 0,0-1 1 0 0,0 0-1 0 0,0 1 0 0 0,0-1 1 0 0,0 1-1 0 0,0-1 1 0 0,0 1-1 0 0,0 0 0 0 0,0-1 1 0 0,0 1-1 0 0,0 0 0 0 0,0 0 1 0 0,0 0-1 0 0,0 0 1 0 0,2 0-1 0 0,-2 0 26 0 0,1 1 0 0 0,-1 0 1 0 0,1-1-1 0 0,-1 1 0 0 0,0 0 0 0 0,0 0 0 0 0,1 0 0 0 0,-1 0 0 0 0,0 0 1 0 0,0 0-1 0 0,0 0 0 0 0,0 1 0 0 0,0-1 0 0 0,0 0 0 0 0,1 2 1 0 0,4 9 244 0 0,-1 0 0 0 0,1 0 0 0 0,4 18 1 0 0,-5-14-211 0 0,38 74-715 0 0,-26-55-1544 0 0,-5-13-3714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3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75 127 3225 0 0,'8'-10'389'0'0,"-1"-1"1"0"0,13-23-1 0 0,-18 31-17 0 0,-1-1 1 0 0,1 1-1 0 0,-1-1 0 0 0,0 0 0 0 0,0 0 1 0 0,0 1-1 0 0,0-1 0 0 0,0 0 0 0 0,-1 0 1 0 0,0 0-1 0 0,0 0 0 0 0,0 0 0 0 0,0 0 1 0 0,-2-5-1 0 0,2 8-304 0 0,0 1 1 0 0,0-1-1 0 0,0 1 1 0 0,0 0-1 0 0,0-1 1 0 0,0 1-1 0 0,-1-1 1 0 0,1 1-1 0 0,0 0 1 0 0,0-1-1 0 0,0 1 1 0 0,-1-1-1 0 0,1 1 0 0 0,0 0 1 0 0,-1-1-1 0 0,1 1 1 0 0,0 0-1 0 0,-1-1 1 0 0,1 1-1 0 0,0 0 1 0 0,-1 0-1 0 0,1-1 1 0 0,0 1-1 0 0,-1 0 1 0 0,1 0-1 0 0,-1 0 1 0 0,1 0-1 0 0,-1-1 1 0 0,1 1-1 0 0,0 0 1 0 0,-1 0-1 0 0,1 0 1 0 0,-1 0-1 0 0,1 0 1 0 0,-1 0-1 0 0,-15 10 1375 0 0,-9 22 123 0 0,14-12-829 0 0,1 1 0 0 0,0 1-1 0 0,2 0 1 0 0,-11 43 0 0 0,17-55-539 0 0,-1 1 0 0 0,2-1 0 0 0,0 1 0 0 0,0 0 0 0 0,1-1 0 0 0,0 1-1 0 0,1-1 1 0 0,0 1 0 0 0,1 0 0 0 0,0-1 0 0 0,0 0 0 0 0,1 1 0 0 0,5 9 0 0 0,-6-16-181 0 0,0 0 0 0 0,0 0 0 0 0,0-1 0 0 0,1 0 0 0 0,0 1 0 0 0,-1-1 0 0 0,1 0 1 0 0,0 0-1 0 0,1 0 0 0 0,-1 0 0 0 0,0-1 0 0 0,1 0 0 0 0,0 1 0 0 0,-1-1 0 0 0,1 0 0 0 0,0-1 0 0 0,0 1 0 0 0,0-1 0 0 0,0 0 0 0 0,0 0 0 0 0,1 0 0 0 0,-1 0 1 0 0,0-1-1 0 0,0 1 0 0 0,5-1 0 0 0,1-1-209 0 0,0 0 1 0 0,-1-1 0 0 0,1 1-1 0 0,0-2 1 0 0,-1 0 0 0 0,0 0-1 0 0,0 0 1 0 0,0-1 0 0 0,16-10-1 0 0,-1-1-944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5985 0 0,'1'-2'129'0'0,"-1"0"-1"0"0,1 0 0 0 0,0 0 1 0 0,0 0-1 0 0,0 0 0 0 0,0 0 1 0 0,0 0-1 0 0,0 0 0 0 0,1 0 1 0 0,-1 0-1 0 0,1 1 0 0 0,-1-1 1 0 0,1 0-1 0 0,0 1 0 0 0,-1 0 1 0 0,1-1-1 0 0,3-1 0 0 0,34-18 1560 0 0,-29 17-1661 0 0,-1 2 0 0 0,1-1 0 0 0,0 1-1 0 0,0 1 1 0 0,0 0 0 0 0,0 0 0 0 0,0 1-1 0 0,0 0 1 0 0,0 1 0 0 0,0 0 0 0 0,0 1-1 0 0,0 0 1 0 0,-1 0 0 0 0,11 4-1 0 0,9 6-227 0 0,-1 0-1 0 0,0 2 1 0 0,31 20-1 0 0,-24-11 282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4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3 113 9674 0 0,'0'0'23'0'0,"0"0"-1"0"0,0 0 1 0 0,0 0-1 0 0,0 0 1 0 0,-1 0-1 0 0,1 0 1 0 0,0 0-1 0 0,0 0 1 0 0,0-1 0 0 0,0 1-1 0 0,0 0 1 0 0,0 0-1 0 0,0 0 1 0 0,-1 0-1 0 0,1 0 1 0 0,0 0-1 0 0,0 0 1 0 0,0-1-1 0 0,0 1 1 0 0,0 0-1 0 0,0 0 1 0 0,0 0 0 0 0,0 0-1 0 0,0 0 1 0 0,0-1-1 0 0,0 1 1 0 0,0 0-1 0 0,0 0 1 0 0,0 0-1 0 0,0 0 1 0 0,0-1-1 0 0,0 1 1 0 0,0 0 0 0 0,0 0-1 0 0,0 0 1 0 0,0 0-1 0 0,0 0 1 0 0,0-1-1 0 0,0 1 1 0 0,0 0-1 0 0,0 0 1 0 0,0 0-1 0 0,0 0 1 0 0,0 0 0 0 0,1 0-1 0 0,-1-1 1 0 0,0 1-1 0 0,0 0 1 0 0,0 0-1 0 0,11-10 580 0 0,14-7-108 0 0,-6 6-547 0 0,1 1-1 0 0,0 1 1 0 0,1 0-1 0 0,0 2 1 0 0,36-8-1 0 0,-19 8-809 0 0,0 2-1 0 0,57-1 1 0 0,-52 6 831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5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4145 0 0,'36'0'7411'0'0,"3"-2"-3444"0"0,11 0-2395 0 0,78 7 1 0 0,69 23-94 0 0,50 6-1221 0 0,-81-25-4199 0 0,-146-8 534 0 0,-11-1 1664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5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3225 0 0,'-2'0'415'0'0,"-1"0"0"0"0,1 0 0 0 0,0 0 0 0 0,0 0 0 0 0,0 0 0 0 0,-1 0 0 0 0,1 1 0 0 0,0-1 0 0 0,0 1 0 0 0,0-1-1 0 0,0 1 1 0 0,0 0 0 0 0,0 0 0 0 0,0 0 0 0 0,0 0 0 0 0,0 0 0 0 0,0 1 0 0 0,1-1 0 0 0,-3 2 0 0 0,3-1-237 0 0,1-1 0 0 0,-1 1 0 0 0,1 0 0 0 0,-1 0 0 0 0,1-1 0 0 0,0 1 0 0 0,0 0 0 0 0,-1 0-1 0 0,1-1 1 0 0,0 1 0 0 0,1 0 0 0 0,-1 0 0 0 0,0 0 0 0 0,0-1 0 0 0,1 1 0 0 0,-1 0 0 0 0,1-1 0 0 0,0 1 0 0 0,-1 0-1 0 0,1-1 1 0 0,0 1 0 0 0,0-1 0 0 0,2 4 0 0 0,12 17 349 0 0,1 0 0 0 0,1 0 0 0 0,1-2 0 0 0,1 0-1 0 0,35 28 1 0 0,-29-26-365 0 0,0 1-1 0 0,-2 1 0 0 0,21 28 0 0 0,-41-49-151 0 0,0 1-1 0 0,-1-1 0 0 0,0 1 1 0 0,0 0-1 0 0,0 0 1 0 0,0 0-1 0 0,-1 0 0 0 0,1 0 1 0 0,-1 0-1 0 0,0 0 0 0 0,0 1 1 0 0,-1-1-1 0 0,1 0 1 0 0,-1 0-1 0 0,0 1 0 0 0,0-1 1 0 0,-1 5-1 0 0,0-4 11 0 0,-1 0 1 0 0,0 0-1 0 0,0 0 0 0 0,0-1 0 0 0,0 1 0 0 0,-1 0 1 0 0,0-1-1 0 0,0 0 0 0 0,0 0 0 0 0,0 0 1 0 0,-1 0-1 0 0,0 0 0 0 0,-6 5 0 0 0,-8 5 6 0 0,0-1 0 0 0,0 0 0 0 0,-1-2-1 0 0,-35 17 1 0 0,-7-6-3341 0 0,47-18 2108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6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67 107 6449 0 0,'-22'-50'1562'0'0,"17"38"312"0"0,0 0 0 0 0,-12-21 1 0 0,13 75 606 0 0,-8 503-132 0 0,26 1-1045 0 0,-18 1265-1724 0 0,-7-1651-777 0 0,11-141 570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6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6449 0 0,'0'-1'26'0'0,"0"-1"-1"0"0,0 0 1 0 0,0 0-1 0 0,0 0 0 0 0,0 0 1 0 0,0 0-1 0 0,1 0 0 0 0,-1 0 1 0 0,0 0-1 0 0,1 0 1 0 0,0 1-1 0 0,-1-1 0 0 0,1 0 1 0 0,0 0-1 0 0,0 1 1 0 0,1-3-1 0 0,0 0 62 0 0,1 1-1 0 0,-1-1 1 0 0,0 1-1 0 0,1-1 1 0 0,0 1-1 0 0,4-5 1 0 0,4 2 317 0 0,0 0 0 0 0,1 0 0 0 0,-1 1-1 0 0,1 0 1 0 0,0 1 0 0 0,0 1 0 0 0,0 0 0 0 0,19-2 0 0 0,5 1 412 0 0,61 1 1 0 0,-48 4-427 0 0,-1 3 0 0 0,1 1 1 0 0,50 13-1 0 0,-73-11-639 0 0,-1 0-1 0 0,-1 1 1 0 0,0 2 0 0 0,0 1-1 0 0,-1 0 1 0 0,0 2 0 0 0,31 23-1 0 0,-19-8-469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4:36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2500 0 5065 0 0,'-2'2'68'0'0,"0"0"1"0"0,-1 0-1 0 0,1-1 1 0 0,0 1-1 0 0,0 1 0 0 0,1-1 1 0 0,-1 0-1 0 0,0 0 0 0 0,1 1 1 0 0,0-1-1 0 0,-1 0 0 0 0,1 1 1 0 0,0 0-1 0 0,0-1 1 0 0,-1 5-1 0 0,-10 49 384 0 0,9-36-206 0 0,-7 39 45 0 0,2 0 0 0 0,1 107-1 0 0,22 121 987 0 0,-3-110-937 0 0,5 124-275 0 0,6 158 183 0 0,-30 1-33 0 0,2-16 3906 0 0,5-441-4100 0 0,0 35 39 0 0,1-36-74 0 0,-1 0 0 0 0,-1-1-1 0 0,1 1 1 0 0,0 0 0 0 0,0-1 0 0 0,-1 1 0 0 0,1-1 0 0 0,-1 1-1 0 0,1 0 1 0 0,-1-1 0 0 0,1 1 0 0 0,-1-1 0 0 0,0 0 0 0 0,0 1 0 0 0,0-1-1 0 0,0 1 1 0 0,0-1 0 0 0,-2 2 0 0 0,0-7-579 0 0,1 0 1 0 0,1-1-1 0 0,-1 1 0 0 0,0 0 0 0 0,1-1 1 0 0,0 1-1 0 0,0-1 0 0 0,0-6 0 0 0,4-33 20 0 0,-2 36 638 0 0,0 1 1 0 0,-1 0-1 0 0,0-1 0 0 0,0-11 1 0 0,-1 16 20 0 0,0 1 1 0 0,0 0 0 0 0,0 0 0 0 0,-1-1-1 0 0,1 1 1 0 0,0 0 0 0 0,-1 0-1 0 0,1 0 1 0 0,-1 1 0 0 0,0-1 0 0 0,0 0-1 0 0,1 0 1 0 0,-1 1 0 0 0,0-1 0 0 0,-1 1-1 0 0,1 0 1 0 0,0 0 0 0 0,0 0-1 0 0,0 0 1 0 0,-1 0 0 0 0,1 0 0 0 0,0 0-1 0 0,-1 1 1 0 0,1-1 0 0 0,-3 1-1 0 0,-9-3 361 0 0,1 1 0 0 0,0 1-1 0 0,-16 0 1 0 0,-219-9-109 0 0,201 10-396 0 0,0 1-1 0 0,0 3 0 0 0,-77 17 0 0 0,70-11-106 0 0,0-2 1 0 0,-65 1-1 0 0,-173-16-86 0 0,214 1 352 0 0,-133-28 0 0 0,172 26-78 0 0,0 2 1 0 0,-65-1-1 0 0,-82 10-46 0 0,-31 0 262 0 0,-31-23 1198 0 0,85-9-5729 0 0,140 21 3376 0 0,15 2 536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7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818 1 10594 0 0,'0'0'819'0'0,"16"21"-2106"0"0,-9 5 2431 0 0,0 0 1 0 0,-1 0-1 0 0,-2 0 0 0 0,2 43 1 0 0,-1-11-265 0 0,38 561 2163 0 0,-24-276-2546 0 0,14 610 290 0 0,-45-678-594 0 0,4-148 212 0 0,10-25 79 0 0,0-73-354 0 0,-1 0 0 0 0,-5 49 0 0 0,3-77-126 0 0,1 0 0 0 0,-1 1 0 0 0,0-1 0 0 0,0 0 0 0 0,0 0-1 0 0,1 0 1 0 0,-1 0 0 0 0,0 0 0 0 0,0 0 0 0 0,-1 0 0 0 0,1 0-1 0 0,0 0 1 0 0,0 0 0 0 0,0 0 0 0 0,-1-1 0 0 0,1 1 0 0 0,0 0-1 0 0,-1-1 1 0 0,1 1 0 0 0,0-1 0 0 0,-1 0 0 0 0,1 1 0 0 0,-1-1-1 0 0,1 0 1 0 0,0 0 0 0 0,-1 0 0 0 0,1 0 0 0 0,-1 0 0 0 0,-2-1-1 0 0,-52-3 86 0 0,50 3-87 0 0,-32-3 17 0 0,0 1 1 0 0,0 3 0 0 0,0 1-1 0 0,-72 11 1 0 0,-146 46 116 0 0,172-36-122 0 0,34-10-937 0 0,0-2-1 0 0,-70 4 1 0 0,98-13-6381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8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3225 0 0,'0'0'146'0'0,"-1"0"1"0"0,1 0-1 0 0,0 0 1 0 0,-1 0 0 0 0,1 0-1 0 0,-7 4 2639 0 0,7-4-2639 0 0,0 0 1 0 0,0 1 0 0 0,-1-1-1 0 0,1 0 1 0 0,0 1-1 0 0,0-1 1 0 0,0 1-1 0 0,0-1 1 0 0,0 0-1 0 0,0 1 1 0 0,0-1 0 0 0,0 1-1 0 0,0-1 1 0 0,0 0-1 0 0,0 1 1 0 0,0-1-1 0 0,0 1 1 0 0,0-1 0 0 0,0 0-1 0 0,0 1 1 0 0,0-1-1 0 0,0 1 1 0 0,0-1-1 0 0,1 1 1 0 0,11 1 309 0 0,0 0 0 0 0,0 0-1 0 0,0-1 1 0 0,0-1 0 0 0,0 0 0 0 0,15-2 0 0 0,32 0 450 0 0,162 31 1138 0 0,-17-1-5331 0 0,-175-27-1662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8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10 1368 0 0,'-43'-8'2259'0'0,"14"7"6485"0"0,35 2-8318 0 0,1 0 0 0 0,-1 0 0 0 0,1 1 0 0 0,-1 0 0 0 0,0 0 0 0 0,0 1 0 0 0,0 0 0 0 0,0 0 0 0 0,0 0 0 0 0,-1 1 0 0 0,0 0 0 0 0,6 4 0 0 0,7 7-193 0 0,-1 1 1 0 0,17 19-1 0 0,-26-26-127 0 0,-1-1 1 0 0,-1 1-1 0 0,1 0 0 0 0,-1 1 0 0 0,-1 0 0 0 0,0 0 0 0 0,0 0 0 0 0,-1 0 1 0 0,0 1-1 0 0,-1 0 0 0 0,0 0 0 0 0,1 12 0 0 0,-3-15-87 0 0,-1-1 0 0 0,0 0 0 0 0,0 0 0 0 0,-1 1 0 0 0,0-1 0 0 0,0 0 0 0 0,-1 0 0 0 0,1 0 0 0 0,-2 0 0 0 0,1 0 0 0 0,-1-1 0 0 0,0 1 1 0 0,0-1-1 0 0,-1 1 0 0 0,0-1 0 0 0,0 0 0 0 0,0 0 0 0 0,-1-1 0 0 0,-8 9 0 0 0,-45 33-3523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6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52 14283 0 0,'-3'0'1552'0'0,"5"-1"-1552"0"0,1-1 0 0 0,-1 0 0 0 0,2 0-672 0 0,1-1-168 0 0,3-3-32 0 0,3-1-8 0 0,2-2-721 0 0,-1 1-135 0 0,1 3-32 0 0,-3 0-9 0 0,-1 4 1401 0 0,-4 1 280 0 0,-4 1 96 0 0</inkml:trace>
  <inkml:trace contextRef="#ctx0" brushRef="#br0" timeOffset="1">84 175 10594 0 0,'2'0'472'0'0,"2"-2"96"0"0,1 0-455 0 0,0-1-113 0 0,1 2 0 0 0,-3 0 0 0 0,2-2-1377 0 0,6-1-303 0 0,5-1-57 0 0,6-1-15 0 0,1 1 1384 0 0,-1-2 272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6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 10594 0 0,'-3'-7'778'0'0,"6"9"-692"0"0,6 15 1197 0 0,-5 39 779 0 0,-2 0 0 0 0,-9 86 0 0 0,2-56-1290 0 0,12 330 1319 0 0,31-1-3347 0 0,-13-168-7071 0 0,-22-221 3033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7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3 264 3225 0 0,'-1'-3'84'0'0,"1"0"1"0"0,-1 0-1 0 0,1 0 0 0 0,0 0 1 0 0,0 0-1 0 0,0 0 1 0 0,0 0-1 0 0,1 0 0 0 0,-1 0 1 0 0,1 1-1 0 0,-1-1 1 0 0,1 0-1 0 0,0 0 1 0 0,0 0-1 0 0,1 1 0 0 0,-1-1 1 0 0,0 0-1 0 0,1 1 1 0 0,0-1-1 0 0,-1 1 0 0 0,1 0 1 0 0,4-5-1 0 0,7-6 658 0 0,0 0 0 0 0,21-16 0 0 0,-30 25-675 0 0,22-16 523 0 0,0 0-1 0 0,2 2 1 0 0,38-20-1 0 0,-52 31-1162 0 0,1 1 1 0 0,0 0-1 0 0,0 1 0 0 0,0 1 0 0 0,0 0 1 0 0,1 1-1 0 0,0 1 0 0 0,30-1 0 0 0,-25 4 56 0 0</inkml:trace>
  <inkml:trace contextRef="#ctx0" brushRef="#br0" timeOffset="1">250 1447 7370 0 0,'0'-3'320'0'0,"3"-1"80"0"0,0 0-320 0 0,1 0-80 0 0,1 1 0 0 0,-1 1 0 0 0,3 1 0 0 0,3-5 0 0 0,5-2 72 0 0,6-3-72 0 0,3 0-160 0 0,0 1-64 0 0,1 2-8 0 0,-2 1-8 0 0,1 4 240 0 0,-1 0 0 0 0,0 2 104 0 0,-1 2-32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7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5 345 5529 0 0,'-2'10'725'0'0,"1"0"-1"0"0,0 0 1 0 0,0 0-1 0 0,1-1 1 0 0,1 1-1 0 0,0 0 1 0 0,0 0-1 0 0,1 0 1 0 0,3 10-1 0 0,1 15 417 0 0,-3-17-543 0 0,12 69-752 0 0,-13-79-376 0 0,0 0 0 0 0,1 0 0 0 0,0 0 0 0 0,0-1 0 0 0,0 1 0 0 0,1-1 0 0 0,1 0 0 0 0,6 9 0 0 0,-3-8 487 0 0</inkml:trace>
  <inkml:trace contextRef="#ctx0" brushRef="#br0" timeOffset="1">12 11 7490 0 0,'-2'-2'160'0'0,"2"-1"40"0"0,1 0 8 0 0,0 2 0 0 0,1 1-208 0 0,-1 0 0 0 0,1-1 0 0 0,2 1 0 0 0,1 0-1000 0 0,3 4-249 0 0,1 5-39 0 0,1 5-16 0 0,1 2 1032 0 0,-1 2 208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8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15 5065 0 0,'-18'8'6339'0'0,"32"-8"-1918"0"0,30-8-1570 0 0,-41 6-2801 0 0,-1 1 1 0 0,1 0-1 0 0,-1 0 1 0 0,1 0-1 0 0,-1 0 0 0 0,1 0 1 0 0,0 1-1 0 0,-1-1 1 0 0,1 1-1 0 0,0 0 1 0 0,-1 0-1 0 0,1 0 0 0 0,0 0 1 0 0,0 0-1 0 0,-1 0 1 0 0,1 1-1 0 0,0-1 0 0 0,-1 1 1 0 0,4 1-1 0 0,0-1-787 0 0,-23-12-5264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8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19 120 3225 0 0,'-18'-8'9428'0'0,"18"7"-9174"0"0,0 0 1 0 0,0 1 0 0 0,0-1 0 0 0,0 1 0 0 0,-1-1 0 0 0,1 0-1 0 0,9-9 4020 0 0,11 8-4572 0 0,-16 3 398 0 0,0 1-1 0 0,0-1 1 0 0,1 1 0 0 0,-1 0-1 0 0,0 0 1 0 0,0 0 0 0 0,-1 1 0 0 0,1-1-1 0 0,0 1 1 0 0,-1 0 0 0 0,0 0-1 0 0,0 0 1 0 0,1 1 0 0 0,-2-1 0 0 0,1 1-1 0 0,0-1 1 0 0,-1 1 0 0 0,4 7-1 0 0,1 3 146 0 0,-1 0 0 0 0,0 1 0 0 0,-1-1 0 0 0,4 18 0 0 0,-5-9 104 0 0,2 2-1599 0 0,-3-28 366 0 0,0-19 159 0 0,-1 7 397 0 0,17-109-142 0 0,-16 111 617 0 0,1-1 1 0 0,0 1 0 0 0,1 1-1 0 0,0-1 1 0 0,1 1 0 0 0,0 0-1 0 0,9-13 1 0 0,-14 24-117 0 0,-1 1 0 0 0,1-1 0 0 0,-1 0 0 0 0,1 0 0 0 0,-1 1 0 0 0,1-1 1 0 0,0 0-1 0 0,-1 1 0 0 0,1-1 0 0 0,0 1 0 0 0,0-1 0 0 0,-1 1 0 0 0,1-1 0 0 0,0 1 0 0 0,0-1 0 0 0,0 1 0 0 0,0 0 0 0 0,0 0 0 0 0,-1-1 0 0 0,1 1 0 0 0,0 0 0 0 0,0 0 0 0 0,0 0 0 0 0,0 0 0 0 0,0 0 0 0 0,0 0 1 0 0,0 0-1 0 0,0 0 0 0 0,0 0 0 0 0,-1 1 0 0 0,1-1 0 0 0,0 0 0 0 0,0 1 0 0 0,0-1 0 0 0,0 0 0 0 0,0 1 0 0 0,-1-1 0 0 0,1 1 0 0 0,0-1 0 0 0,0 1 0 0 0,-1-1 0 0 0,1 1 0 0 0,0 0 0 0 0,-1-1 0 0 0,1 1 1 0 0,-1 0-1 0 0,1 0 0 0 0,0 1 0 0 0,5 6 164 0 0,0 1-1 0 0,0 1 1 0 0,7 15 0 0 0,-2-4-158 0 0,27 31-842 0 0,-10-19-2906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9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41 3225 0 0,'0'-2'310'0'0,"0"1"-1"0"0,0-1 1 0 0,0 0 0 0 0,0 1 0 0 0,0-1 0 0 0,0 1 0 0 0,-1-1 0 0 0,1 1 0 0 0,-1-1 0 0 0,1 1 0 0 0,-1-1-1 0 0,1 1 1 0 0,-1-1 0 0 0,0 1 0 0 0,0 0 0 0 0,0-1 0 0 0,0 1 0 0 0,0 0 0 0 0,0 0 0 0 0,0 0 0 0 0,0 0-1 0 0,0-1 1 0 0,-1 2 0 0 0,1-1 0 0 0,0 0 0 0 0,-1 0 0 0 0,1 0 0 0 0,0 1 0 0 0,-1-1 0 0 0,1 0 0 0 0,-1 1-1 0 0,-2-1 1 0 0,2 1-157 0 0,0 0-1 0 0,0 0 0 0 0,0 0 0 0 0,0 0 1 0 0,0 0-1 0 0,0 1 0 0 0,0-1 0 0 0,0 0 1 0 0,0 1-1 0 0,0 0 0 0 0,0 0 1 0 0,0-1-1 0 0,0 1 0 0 0,1 0 0 0 0,-1 0 1 0 0,0 1-1 0 0,1-1 0 0 0,-1 0 0 0 0,1 0 1 0 0,-1 1-1 0 0,1-1 0 0 0,-1 1 1 0 0,1-1-1 0 0,0 1 0 0 0,-1 2 0 0 0,-4 6 117 0 0,2 0-1 0 0,-1 1 0 0 0,1 0 0 0 0,1 0 0 0 0,0 0 0 0 0,0 0 0 0 0,1 0 0 0 0,1 1 0 0 0,0-1 1 0 0,0 1-1 0 0,1-1 0 0 0,1 1 0 0 0,3 22 0 0 0,-2-26-315 0 0,0 0-1 0 0,0 0 1 0 0,1 0-1 0 0,0-1 0 0 0,0 1 1 0 0,1-1-1 0 0,0 1 1 0 0,10 11-1 0 0,-10-14-381 0 0,0 0 0 0 0,0 0 0 0 0,1-1 0 0 0,0 0-1 0 0,0 0 1 0 0,0 0 0 0 0,0-1 0 0 0,1 0-1 0 0,-1 0 1 0 0,1 0 0 0 0,0-1 0 0 0,9 3 0 0 0,7 0-6078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8:22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1 303 5529 0 0,'0'-1'82'0'0,"1"0"0"0"0,-1-1 1 0 0,1 1-1 0 0,-1 0 0 0 0,1 0 0 0 0,0 0 0 0 0,0 0 0 0 0,-1 0 0 0 0,1 0 0 0 0,0 0 0 0 0,0 0 1 0 0,0 0-1 0 0,0 1 0 0 0,0-1 0 0 0,0 0 0 0 0,0 1 0 0 0,0-1 0 0 0,1 0 0 0 0,1 0 1 0 0,25-10-96 0 0,-27 11 72 0 0,299-74-1090 0 0,-173 48 2366 0 0,601-91 2244 0 0,9 71-5009 0 0,-624 43 658 0 0,233-4 45 0 0,25 30 4109 0 0,-355-21-3290 0 0,-1 1 0 0 0,0 0 0 0 0,1 2 0 0 0,-2-1 0 0 0,1 2-1 0 0,22 11 1 0 0,-10-1-1147 0 0,-1 1 0 0 0,31 26 1 0 0,-46-34 666 0 0,1 0 0 0 0,0-1 0 0 0,1 0 0 0 0,0-1 0 0 0,0 0 0 0 0,1-1 0 0 0,-1-1 0 0 0,1 0 0 0 0,1-1 0 0 0,-1 0 0 0 0,0-2 0 0 0,1 1 0 0 0,0-2 0 0 0,-1 0 0 0 0,29-1 0 0 0,-19-2 233 0 0,-20 2 151 0 0,0 0-1 0 0,0 0 1 0 0,0 0-1 0 0,0 0 1 0 0,0-1-1 0 0,0 0 1 0 0,0 0 0 0 0,0 0-1 0 0,0 0 1 0 0,-1-1-1 0 0,8-3 1 0 0,-1-5 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9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99 5985 0 0,'-8'2'668'0'0,"0"0"0"0"0,1 0-1 0 0,-1 0 1 0 0,1 1 0 0 0,-1 0-1 0 0,1 0 1 0 0,0 1 0 0 0,-7 5 0 0 0,51-13 2200 0 0,97-38-2039 0 0,30-9-429 0 0,-53 23-5330 0 0,-94 25 129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00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438 218 6913 0 0,'4'-7'650'0'0,"0"-1"-1"0"0,-1 1 0 0 0,0-1 0 0 0,-1 0 0 0 0,0 0 0 0 0,0 0 0 0 0,1-13 0 0 0,-3 17-423 0 0,0-1 0 0 0,0 0 0 0 0,-1 0 1 0 0,0 1-1 0 0,0-1 0 0 0,0 1 0 0 0,0-1 1 0 0,-1 1-1 0 0,1-1 0 0 0,-1 1 0 0 0,-1 0 1 0 0,1-1-1 0 0,0 1 0 0 0,-6-6 0 0 0,2 3-67 0 0,1 1 0 0 0,-1 1 1 0 0,0-1-1 0 0,0 1 0 0 0,0 0 0 0 0,-1 0 0 0 0,0 1 0 0 0,0 0 0 0 0,0 0 0 0 0,-1 1 0 0 0,1 0 0 0 0,-1 0 0 0 0,1 0 0 0 0,-1 1 0 0 0,0 1 0 0 0,0-1 0 0 0,0 1 1 0 0,0 0-1 0 0,0 1 0 0 0,-13 1 0 0 0,6 0 8 0 0,-1 1 0 0 0,1 1 0 0 0,0 1 0 0 0,0 0 0 0 0,0 0 0 0 0,1 2 0 0 0,-1 0 0 0 0,1 0-1 0 0,1 1 1 0 0,-14 10 0 0 0,19-11-184 0 0,0 1 0 0 0,0 0-1 0 0,1 1 1 0 0,0 0 0 0 0,1 0-1 0 0,0 0 1 0 0,0 0 0 0 0,1 1-1 0 0,0 0 1 0 0,0 1 0 0 0,1-1-1 0 0,0 1 1 0 0,1-1 0 0 0,0 1-1 0 0,0 0 1 0 0,-1 14 0 0 0,1 1 14 0 0,0-1 0 0 0,2 1 0 0 0,0-1 0 0 0,2 1 0 0 0,7 43 0 0 0,-6-56 38 0 0,0-1 0 0 0,1 0-1 0 0,0 0 1 0 0,1 0 0 0 0,0-1-1 0 0,1 1 1 0 0,0-1 0 0 0,1 0-1 0 0,0-1 1 0 0,0 1 0 0 0,12 11-1 0 0,-12-14-8 0 0,1-1 0 0 0,1 0-1 0 0,-1 0 1 0 0,1-1-1 0 0,0 0 1 0 0,0 0 0 0 0,0-1-1 0 0,0 0 1 0 0,1 0-1 0 0,0-1 1 0 0,0 0 0 0 0,0-1-1 0 0,0 0 1 0 0,14 1 0 0 0,-8-2-128 0 0,-1-1 0 0 0,1 0 0 0 0,0-1 0 0 0,-1-1 0 0 0,1-1 0 0 0,-1 0 0 0 0,0 0 0 0 0,1-1 0 0 0,-2-1 0 0 0,1-1 0 0 0,-1 0 0 0 0,1 0 0 0 0,-2-2 0 0 0,1 1 0 0 0,-1-2 0 0 0,0 1 0 0 0,-1-2 0 0 0,14-13 0 0 0,-3 1-6810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00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5985 0 0,'0'1'138'0'0,"1"-1"0"0"0,-1 1 0 0 0,0-1 0 0 0,1 1 0 0 0,-1-1 0 0 0,1 1 0 0 0,-1-1 0 0 0,1 1 0 0 0,-1-1 0 0 0,1 0-1 0 0,-1 1 1 0 0,1-1 0 0 0,-1 0 0 0 0,1 1 0 0 0,-1-1 0 0 0,1 0 0 0 0,0 0 0 0 0,-1 0 0 0 0,1 0 0 0 0,0 1 0 0 0,-1-1 0 0 0,1 0 0 0 0,-1 0 0 0 0,1 0-1 0 0,0 0 1 0 0,0-1 0 0 0,20 2 1285 0 0,-21-1-1295 0 0,37-4 1305 0 0,0-2-1 0 0,-1-1 1 0 0,61-20 0 0 0,-49 12-729 0 0,52-8 1 0 0,-70 19-877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37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53 4921 0 0,'24'-15'2053'0'0,"-14"9"-944"0"0,0-1 0 0 0,0 1 0 0 0,12-13 0 0 0,-47 23 2379 0 0,12 3-3127 0 0,1 1 0 0 0,0-1 1 0 0,0 2-1 0 0,1 0 0 0 0,-20 20 0 0 0,-44 58 114 0 0,63-72-481 0 0,0-2-5 0 0,1 1 0 0 0,0 1 0 0 0,1 0 0 0 0,1 1 0 0 0,-14 29 0 0 0,23-44 12 0 0,0 0 1 0 0,-1 0-1 0 0,1 0 1 0 0,0 0 0 0 0,0 0-1 0 0,0 0 1 0 0,0 0-1 0 0,0 0 1 0 0,0 0 0 0 0,0 0-1 0 0,1 0 1 0 0,-1 0-1 0 0,0 0 1 0 0,0 0-1 0 0,1 0 1 0 0,-1 0 0 0 0,1 0-1 0 0,-1 0 1 0 0,1-1-1 0 0,-1 1 1 0 0,1 0-1 0 0,-1 0 1 0 0,1 0 0 0 0,0-1-1 0 0,0 1 1 0 0,-1 0-1 0 0,1-1 1 0 0,0 1 0 0 0,0-1-1 0 0,0 1 1 0 0,-1-1-1 0 0,1 1 1 0 0,0-1-1 0 0,0 1 1 0 0,0-1 0 0 0,0 0-1 0 0,0 1 1 0 0,0-1-1 0 0,0 0 1 0 0,0 0 0 0 0,2 0-1 0 0,48 4 82 0 0,-45-4-80 0 0,87-9-426 0 0,-71 6 235 0 0,0 0 0 0 0,0 2 0 0 0,40 2 0 0 0,-62-1 179 0 0,1 0 1 0 0,-1 0-1 0 0,1 0 1 0 0,-1 0-1 0 0,1 0 1 0 0,-1 0-1 0 0,1 0 1 0 0,-1 0-1 0 0,1 0 1 0 0,-1 0-1 0 0,1 1 1 0 0,-1-1-1 0 0,0 0 1 0 0,1 0-1 0 0,-1 1 1 0 0,1-1 0 0 0,-1 0-1 0 0,0 0 1 0 0,1 1-1 0 0,-1-1 1 0 0,0 1-1 0 0,1-1 1 0 0,-1 0-1 0 0,0 1 1 0 0,0-1-1 0 0,1 1 1 0 0,-1-1-1 0 0,0 0 1 0 0,0 1-1 0 0,0-1 1 0 0,0 1-1 0 0,1-1 1 0 0,-1 1-1 0 0,0 0 1 0 0,-8 19-295 0 0,-27 23-30 0 0,28-35 376 0 0,-2 4-36 0 0,-15 15 7 0 0,2 2 1 0 0,-30 50-1 0 0,47-72 110 0 0,1 0-1 0 0,1 1 1 0 0,-1-1-1 0 0,1 1 1 0 0,1 0-1 0 0,-1 0 1 0 0,1 0-1 0 0,1 1 0 0 0,-1-1 1 0 0,1 0-1 0 0,1 1 1 0 0,0-1-1 0 0,0 0 1 0 0,0 1-1 0 0,1-1 1 0 0,1 0-1 0 0,2 11 1 0 0,-3-16-100 0 0,0 0 0 0 0,1 0 0 0 0,0-1 0 0 0,-1 1 0 0 0,1 0 1 0 0,0-1-1 0 0,0 1 0 0 0,1-1 0 0 0,-1 1 0 0 0,0-1 0 0 0,1 0 0 0 0,0 0 1 0 0,-1 0-1 0 0,1 0 0 0 0,0-1 0 0 0,0 1 0 0 0,0-1 0 0 0,0 1 0 0 0,0-1 0 0 0,0 0 1 0 0,0 0-1 0 0,1-1 0 0 0,-1 1 0 0 0,0-1 0 0 0,0 1 0 0 0,1-1 0 0 0,-1 0 1 0 0,5-1-1 0 0,8 0-343 0 0,0-1 0 0 0,-1 0 0 0 0,1-1 0 0 0,22-8 0 0 0,-5 0-923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37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10 189 4145 0 0,'-9'-3'4261'0'0,"9"3"-4155"0"0,0-1 1 0 0,9-8 2413 0 0,19-6-480 0 0,43-20 1123 0 0,70-32-896 0 0,-94 47-4587 0 0,50-14 1 0 0,-82 30 1128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38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4145 0 0,'-9'5'6851'0'0,"9"-4"-6661"0"0,-2 19 2668 0 0,10 31-2176 0 0,-5-35 483 0 0,21 148 1350 0 0,89 476 268 0 0,-112-637-2747 0 0,-1 0 0 0 0,1-1 0 0 0,0 1 0 0 0,0 0 0 0 0,0 0 0 0 0,0 0 0 0 0,0 0 0 0 0,1-1 0 0 0,0 1 0 0 0,-1-1 0 0 0,1 1 0 0 0,0-1 0 0 0,0 0 0 0 0,0 1 0 0 0,3 1 0 0 0,-2-2-12 0 0,-1-1 0 0 0,0-1 1 0 0,1 1-1 0 0,-1 0 1 0 0,1-1-1 0 0,-1 1 0 0 0,1-1 1 0 0,-1 0-1 0 0,1 0 1 0 0,-1 0-1 0 0,1 0 1 0 0,-1 0-1 0 0,1 0 0 0 0,-1-1 1 0 0,1 1-1 0 0,-1-1 1 0 0,0 0-1 0 0,1 1 0 0 0,1-2 1 0 0,73-29-465 0 0,22-7-847 0 0,-74 31 13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38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22 9218 0 0,'0'-21'4919'0'0,"-7"30"-3634"0"0,0 0-989 0 0,1 1 1 0 0,1 0 0 0 0,-1 0-1 0 0,1 1 1 0 0,1 0-1 0 0,0 0 1 0 0,0 0-1 0 0,-2 17 1 0 0,4-18-134 0 0,1-1 1 0 0,0 0 0 0 0,0 1 0 0 0,1-1 0 0 0,0 1-1 0 0,1-1 1 0 0,0 1 0 0 0,0-1 0 0 0,1 0-1 0 0,6 18 1 0 0,-6-23-134 0 0,1 0 1 0 0,-1-1-1 0 0,1 1 0 0 0,0-1 0 0 0,0 0 1 0 0,0 0-1 0 0,0 0 0 0 0,0 0 0 0 0,1 0 1 0 0,-1-1-1 0 0,1 0 0 0 0,0 1 0 0 0,0-1 0 0 0,0-1 1 0 0,0 1-1 0 0,0 0 0 0 0,0-1 0 0 0,0 0 1 0 0,0 0-1 0 0,1 0 0 0 0,-1-1 0 0 0,6 1 0 0 0,4 0-68 0 0,-1 0 0 0 0,1-1 0 0 0,0-1 0 0 0,-1 0 0 0 0,26-6 0 0 0,12-9-1897 0 0,-26 7-4718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39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58 920 0 0,'-6'1'-437'0'0,"-16"-6"3876"0"0,32-2-1709 0 0,6-1 108 0 0,1 0 1 0 0,0 1-1 0 0,32-8 0 0 0,-41 12-1417 0 0,1 2 1 0 0,-1-1-1 0 0,1 1 0 0 0,-1 0 0 0 0,1 1 0 0 0,0 0 1 0 0,-1 0-1 0 0,1 1 0 0 0,-1 0 0 0 0,12 3 0 0 0,-18-3-344 0 0,-1 0-1 0 0,0 0 1 0 0,1 0-1 0 0,-1-1 0 0 0,0 1 1 0 0,0 0-1 0 0,0 1 0 0 0,0-1 1 0 0,0 0-1 0 0,0 0 1 0 0,0 0-1 0 0,0 1 0 0 0,0-1 1 0 0,-1 0-1 0 0,1 1 0 0 0,0-1 1 0 0,-1 0-1 0 0,1 1 1 0 0,-1-1-1 0 0,1 1 0 0 0,-1-1 1 0 0,0 1-1 0 0,0-1 0 0 0,0 3 1 0 0,0 45 671 0 0,-2-29-525 0 0,5 47-154 0 0,2 0-1 0 0,3 0 1 0 0,3-1 0 0 0,3 0-1 0 0,2-1 1 0 0,4-1 0 0 0,53 119 0 0 0,-68-172-70 0 0,2 2 1 0 0,-1 0-1 0 0,-1 1 1 0 0,0 0-1 0 0,4 21 1 0 0,-8-30 1 0 0,-1 0-1 0 0,1-1 1 0 0,-1 1 0 0 0,0-1-1 0 0,-1 1 1 0 0,1 0 0 0 0,-1-1-1 0 0,0 1 1 0 0,0-1 0 0 0,0 1 0 0 0,-1-1-1 0 0,0 0 1 0 0,1 0 0 0 0,-2 1-1 0 0,1-1 1 0 0,0 0 0 0 0,-1-1-1 0 0,-5 7 1 0 0,-14 13-85 0 0,-2 0-1 0 0,0-2 1 0 0,-1-1 0 0 0,-2-1-1 0 0,0-1 1 0 0,-37 19-1 0 0,51-31-967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3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7370 0 0,'1'-2'247'0'0,"0"-1"1"0"0,1 0 0 0 0,-1 1 0 0 0,0-1-1 0 0,1 1 1 0 0,-1-1 0 0 0,1 1 0 0 0,0 0-1 0 0,0-1 1 0 0,0 1 0 0 0,0 0 0 0 0,0 0-1 0 0,0 1 1 0 0,1-1 0 0 0,-1 0 0 0 0,1 1-1 0 0,2-2 1 0 0,-3 2-110 0 0,-1 1-1 0 0,0-1 1 0 0,0 1-1 0 0,0 0 1 0 0,0-1-1 0 0,0 1 1 0 0,1 0-1 0 0,-1 0 1 0 0,0 0 0 0 0,0 0-1 0 0,0 0 1 0 0,1 0-1 0 0,-1 0 1 0 0,0 0-1 0 0,0 0 1 0 0,0 0-1 0 0,1 1 1 0 0,-1-1-1 0 0,0 1 1 0 0,0-1 0 0 0,0 1-1 0 0,0-1 1 0 0,0 1-1 0 0,0-1 1 0 0,0 1-1 0 0,0 0 1 0 0,0 0-1 0 0,0-1 1 0 0,0 1 0 0 0,-1 0-1 0 0,1 0 1 0 0,0 0-1 0 0,0 0 1 0 0,-1 0-1 0 0,1 0 1 0 0,-1 0-1 0 0,1 0 1 0 0,-1 0-1 0 0,1 1 1 0 0,-1-1 0 0 0,0 0-1 0 0,1 0 1 0 0,-1 2-1 0 0,4 18 392 0 0,0 1-1 0 0,-2 0 0 0 0,0 41 1 0 0,2 20 94 0 0,0-53-427 0 0,1 1 0 0 0,2-1 0 0 0,0 0 0 0 0,19 44 0 0 0,-21-62-166 0 0,0-1 0 0 0,1 1 0 0 0,0-1 1 0 0,1 0-1 0 0,0 0 0 0 0,1-1 0 0 0,0 0 0 0 0,1 0 1 0 0,0-1-1 0 0,0 0 0 0 0,1-1 0 0 0,0 0 1 0 0,18 10-1 0 0,-26-16-127 0 0,1-1 1 0 0,-1 0-1 0 0,1-1 1 0 0,0 1-1 0 0,-1 0 1 0 0,1-1 0 0 0,0 1-1 0 0,-1-1 1 0 0,1 0-1 0 0,0 0 1 0 0,0 0-1 0 0,-1 0 1 0 0,1 0-1 0 0,0-1 1 0 0,0 1 0 0 0,-1-1-1 0 0,1 0 1 0 0,-1 0-1 0 0,1 0 1 0 0,-1 0-1 0 0,5-2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1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30 104 3681 0 0,'-5'-10'855'0'0,"0"0"-1"0"0,1-1 1 0 0,0 0 0 0 0,1 0 0 0 0,0 0 0 0 0,1-1 0 0 0,-2-16 0 0 0,6 29-568 0 0,0 0 1 0 0,0 0-1 0 0,-1 0 1 0 0,1 0-1 0 0,0 0 1 0 0,-1 1 0 0 0,1-1-1 0 0,-1 0 1 0 0,1 1-1 0 0,1 3 1 0 0,21 27 573 0 0,-2 2-1 0 0,-1 0 1 0 0,-2 2 0 0 0,29 73 0 0 0,35 160-456 0 0,-18-49-1665 0 0,-15-98-3128 0 0,-39-99-386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0:11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1 4145 0 0,'-75'3'-111'0'0,"26"-1"1519"0"0,-93 14-1 0 0,105-3 1451 0 0,35-12-2753 0 0,0 0 1 0 0,-1 0 0 0 0,1 0-1 0 0,0 0 1 0 0,0 0 0 0 0,1 1-1 0 0,-1-1 1 0 0,0 1 0 0 0,0-1-1 0 0,1 1 1 0 0,-1 0 0 0 0,1 0-1 0 0,-1-1 1 0 0,-1 5 0 0 0,3-5-102 0 0,0 0 0 0 0,0 0 0 0 0,1 1 0 0 0,-1-1 0 0 0,1 0 0 0 0,-1 0 0 0 0,1 0 0 0 0,-1 0 0 0 0,1 0 0 0 0,-1 0 0 0 0,1 0 0 0 0,0 0 0 0 0,0 0 0 0 0,-1 0 0 0 0,1 0 0 0 0,0 0 0 0 0,0-1 0 0 0,0 1 0 0 0,0 0 0 0 0,0 0 0 0 0,0-1 0 0 0,0 1 0 0 0,0-1 0 0 0,0 1 0 0 0,1-1 0 0 0,1 1 0 0 0,31 12 62 0 0,-7-8-71 0 0,0-2-1 0 0,0-1 1 0 0,0-1-1 0 0,0-1 0 0 0,0-2 1 0 0,35-6-1 0 0,-18 4 11 0 0,347-16 187 0 0,-296 22 300 0 0,0 5-1 0 0,105 20 1 0 0,-170-22-311 0 0,1-1 0 0 0,-1-1 1 0 0,1-2-1 0 0,0-1 0 0 0,-1-2 0 0 0,1-1 0 0 0,-1-1 1 0 0,0-2-1 0 0,38-11 0 0 0,-49 11-71 0 0,-14 4-145 0 0,1 0 0 0 0,0 0 0 0 0,0 0 0 0 0,0 1 1 0 0,1 0-1 0 0,-1 0 0 0 0,12 1 0 0 0,-13 0-408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8:23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3615 3 10138 0 0,'-1'0'64'0'0,"1"-1"0"0"0,-1 1 0 0 0,1 0-1 0 0,-1 0 1 0 0,0-1 0 0 0,1 1 0 0 0,-1 0-1 0 0,1 0 1 0 0,-1 0 0 0 0,0 0 0 0 0,1 0 0 0 0,-1 0-1 0 0,0 0 1 0 0,1 0 0 0 0,-1 0 0 0 0,1 0 0 0 0,-1 0-1 0 0,0 1 1 0 0,1-1 0 0 0,-1 0 0 0 0,1 0 0 0 0,-1 0-1 0 0,0 1 1 0 0,1-1 0 0 0,-1 0 0 0 0,1 1-1 0 0,-1-1 1 0 0,1 1 0 0 0,-1-1 0 0 0,1 0 0 0 0,0 1-1 0 0,-1-1 1 0 0,1 1 0 0 0,-1-1 0 0 0,1 1 0 0 0,0 0-1 0 0,0-1 1 0 0,-1 1 0 0 0,1-1 0 0 0,0 1 0 0 0,0-1-1 0 0,0 1 1 0 0,-1 0 0 0 0,1-1 0 0 0,0 1 0 0 0,0 0-1 0 0,0-1 1 0 0,0 1 0 0 0,0-1 0 0 0,0 1-1 0 0,0 0 1 0 0,0-1 0 0 0,1 1 0 0 0,-1 0 0 0 0,0 0-1 0 0,10 50-141 0 0,-7-36 369 0 0,9 79-423 0 0,0 186-1 0 0,-8-85 14 0 0,92 683 276 0 0,-65-647-149 0 0,-19-86 331 0 0,-9-90 378 0 0,2 0 0 0 0,18 77 0 0 0,-20-121-655 0 0,2 5 195 0 0,-1 0 0 0 0,-1 1 0 0 0,0-1-1 0 0,0 23 1 0 0,-3-35-241 0 0,-1 1 1 0 0,1-1-1 0 0,-1 1 0 0 0,1-1 1 0 0,-1 1-1 0 0,0-1 0 0 0,-1 0 0 0 0,1 1 1 0 0,-1-1-1 0 0,0 0 0 0 0,0 0 1 0 0,0 0-1 0 0,-1-1 0 0 0,1 1 1 0 0,-1 0-1 0 0,0-1 0 0 0,0 0 1 0 0,0 1-1 0 0,0-1 0 0 0,-8 5 0 0 0,5-4-134 0 0,-1 0-1 0 0,0 0 0 0 0,0 0 0 0 0,-1-1 0 0 0,1 0 0 0 0,0-1 0 0 0,-1 1 0 0 0,0-1 1 0 0,0-1-1 0 0,1 0 0 0 0,-1 0 0 0 0,0 0 0 0 0,-10-1 0 0 0,-46 6 8 0 0,1 3 1 0 0,-82 21-1 0 0,-43 8-1004 0 0,-210 2-65 0 0,69-8 1743 0 0,178-17-13 0 0,0-5 1 0 0,-230-16 0 0 0,18-16-509 0 0,-349-37-1479 0 0,620 46 1354 0 0,-414-50 4142 0 0,432 54-4697 0 0,26-2-5003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1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21 279 3681 0 0,'-20'-3'2069'0'0,"35"4"2619"0"0,-8-1-4338 0 0,0 1 1 0 0,0 1-1 0 0,0 0 0 0 0,0 0 0 0 0,0 0 1 0 0,-1 1-1 0 0,1-1 0 0 0,-1 2 0 0 0,9 4 1 0 0,2 4 415 0 0,28 26 1 0 0,-36-28-589 0 0,1-1 0 0 0,0-1 1 0 0,1 1-1 0 0,0-2 0 0 0,0 0 0 0 0,1 0 0 0 0,16 6 1 0 0,-26-12-127 0 0,0 0-1 0 0,0 0 1 0 0,1 0 0 0 0,-1-1 0 0 0,0 1 0 0 0,1-1 0 0 0,-1 0 0 0 0,1 0 0 0 0,-1 0 0 0 0,0 0-1 0 0,1 0 1 0 0,-1 0 0 0 0,1-1 0 0 0,-1 1 0 0 0,0-1 0 0 0,1 0 0 0 0,-1 1 0 0 0,0-1 0 0 0,0 0-1 0 0,0 0 1 0 0,4-3 0 0 0,-3 1 50 0 0,0 1 0 0 0,0-1 0 0 0,-1-1-1 0 0,1 1 1 0 0,-1 0 0 0 0,0-1 0 0 0,1 1 0 0 0,-2-1-1 0 0,1 1 1 0 0,0-1 0 0 0,1-7 0 0 0,2-7 118 0 0,-1 0 0 0 0,-1 0 0 0 0,-1-1 0 0 0,0-25 0 0 0,-3-17-576 0 0,0 29-634 0 0,4-39 0 0 0,-1 60-340 0 0,-1-1-1 0 0,2 1 1 0 0,6-21-1 0 0,-4 18-472 0 0,-5 4 1103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2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2 192 7370 0 0,'-1'-35'1725'0'0,"1"0"0"0"0,7-50 1 0 0,-4 48 3788 0 0,-3 124-5351 0 0,2 153 643 0 0,2-174-554 0 0,18 103-1 0 0,-19-157-483 0 0,0-1-1 0 0,0 0 1 0 0,1 0-1 0 0,1 0 1 0 0,0 0 0 0 0,0 0-1 0 0,1-1 1 0 0,0 0-1 0 0,1 0 1 0 0,0-1-1 0 0,0 0 1 0 0,1 0 0 0 0,14 11-1 0 0,-12-10-1290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3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26 126 5529 0 0,'-3'-8'354'0'0,"1"0"-1"0"0,0-1 1 0 0,0 1-1 0 0,1-1 1 0 0,-1-10-1 0 0,2 11 682 0 0,-1 1-1 0 0,0-1 1 0 0,0 0-1 0 0,-1 1 0 0 0,0-1 1 0 0,-4-10-1 0 0,13 36 1255 0 0,9 37 0 0 0,8 23-2386 0 0,-18-65 90 0 0,0 1 0 0 0,1-1 1 0 0,0 0-1 0 0,1-1 0 0 0,14 17 0 0 0,-20-26-6 0 0,1 0 1 0 0,0 1-1 0 0,1-1 0 0 0,-1 0 1 0 0,1 0-1 0 0,-1-1 0 0 0,1 1 1 0 0,0-1-1 0 0,0 1 0 0 0,0-1 1 0 0,0-1-1 0 0,0 1 0 0 0,0 0 1 0 0,0-1-1 0 0,1 0 0 0 0,-1 0 0 0 0,1 0 1 0 0,-1-1-1 0 0,1 0 0 0 0,-1 1 1 0 0,9-2-1 0 0,-10 0 20 0 0,-1 0 0 0 0,1 0 1 0 0,-1 0-1 0 0,0 0 0 0 0,0 0 0 0 0,0 0 0 0 0,0 0 1 0 0,0-1-1 0 0,0 1 0 0 0,0-1 0 0 0,0 0 1 0 0,0 0-1 0 0,-1 1 0 0 0,1-1 0 0 0,-1 0 0 0 0,1 0 1 0 0,-1-1-1 0 0,0 1 0 0 0,0 0 0 0 0,0 0 0 0 0,0-1 1 0 0,0 1-1 0 0,0 0 0 0 0,0-5 0 0 0,3-7 106 0 0,-2-1 0 0 0,2-29 0 0 0,-2 25-227 0 0,-1-1-896 0 0,1 2-3426 0 0,1 1-1581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4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51 5529 0 0,'1'-8'1211'0'0,"-2"-26"4019"0"0,1 33-5148 0 0,0 1 1 0 0,0-1-1 0 0,0 1 0 0 0,-1 0 1 0 0,1-1-1 0 0,0 1 1 0 0,0 0-1 0 0,0-1 0 0 0,0 1 1 0 0,-1 0-1 0 0,1-1 1 0 0,0 1-1 0 0,0 0 1 0 0,0-1-1 0 0,-1 1 0 0 0,1 0 1 0 0,0 0-1 0 0,-1-1 1 0 0,1 1-1 0 0,0 0 1 0 0,0 0-1 0 0,-1 0 0 0 0,1-1 1 0 0,0 1-1 0 0,-1 0 1 0 0,1 0-1 0 0,-1 0 0 0 0,-14 9 1074 0 0,-6 14-653 0 0,0 1-1 0 0,2 1 1 0 0,-25 42 0 0 0,-40 89 408 0 0,66-119-614 0 0,-2 3 367 0 0,2 2 0 0 0,-22 70-1 0 0,33-84-779 0 0,-6 46 0 0 0,11-50-1577 0 0,1 1-1 0 0,2 31 0 0 0,1-48-261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4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8 3969 0 0,'0'0'91'0'0,"0"0"1"0"0,0 0 0 0 0,0-1-1 0 0,0 1 1 0 0,0 0-1 0 0,0-1 1 0 0,0 1-1 0 0,0 0 1 0 0,0 0-1 0 0,0-1 1 0 0,-1 1 0 0 0,1 0-1 0 0,0 0 1 0 0,0-1-1 0 0,0 1 1 0 0,0 0-1 0 0,0 0 1 0 0,-1-1 0 0 0,1 1 91 0 0,0 0-92 0 0,0 0 1 0 0,-1-1-1 0 0,1 1 1 0 0,0 0 0 0 0,0 0-1 0 0,-1 0 1 0 0,1 0-1 0 0,0-1 1 0 0,0 1-1 0 0,-1 0 1 0 0,1 0-1 0 0,0 0 1 0 0,-1 0 0 0 0,1 0-1 0 0,-1 0 1 0 0,-4 10 2234 0 0,-1 19-520 0 0,6-25-1599 0 0,-1 14 739 0 0,0 0 0 0 0,1-1 0 0 0,1 1 0 0 0,6 30 0 0 0,-7-44-804 0 0,2 0-1 0 0,-1 1 1 0 0,0-1-1 0 0,1 0 1 0 0,0 0 0 0 0,0-1-1 0 0,0 1 1 0 0,0 0 0 0 0,0-1-1 0 0,1 1 1 0 0,0-1-1 0 0,-1 0 1 0 0,1 0 0 0 0,1 0-1 0 0,-1 0 1 0 0,0 0 0 0 0,1-1-1 0 0,-1 1 1 0 0,1-1 0 0 0,0 0-1 0 0,0 0 1 0 0,0 0-1 0 0,0-1 1 0 0,0 0 0 0 0,6 2-1 0 0,-2-1 15 0 0,1-1-1 0 0,0 0 0 0 0,0-1 0 0 0,0 0 1 0 0,-1 0-1 0 0,1-1 0 0 0,0 0 1 0 0,0-1-1 0 0,-1 0 0 0 0,12-3 1 0 0,-7 0-583 0 0,0 0-1 0 0,0-1 1 0 0,14-9 0 0 0,-6 1-6782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5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94 5985 0 0,'-9'-37'2192'0'0,"8"33"-1561"0"0,1 0 1 0 0,-1-1-1 0 0,1 1 1 0 0,0 0-1 0 0,1-1 0 0 0,-1 1 1 0 0,1 0-1 0 0,0 0 1 0 0,0-1-1 0 0,0 1 1 0 0,8-6 3309 0 0,-9 10-3890 0 0,5 15 871 0 0,-1 16-704 0 0,-6 125 236 0 0,-1-108-794 0 0,2-1 0 0 0,2 1 0 0 0,2-1 0 0 0,15 78 0 0 0,-8-91-529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6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36 394 7834 0 0,'2'-13'683'0'0,"0"1"0"0"0,1-1 0 0 0,0 0 1 0 0,1 1-1 0 0,0 0 0 0 0,1-1 0 0 0,11-18 1 0 0,1-7-354 0 0,-7 16-238 0 0,-3 7-108 0 0,0-1 0 0 0,0-1 1 0 0,-2 1-1 0 0,0-1 0 0 0,-1 0 0 0 0,0-1 0 0 0,1-28 0 0 0,-5 44 19 0 0,0 0 0 0 0,0 0 0 0 0,0-1 0 0 0,0 1 0 0 0,0 0 0 0 0,-1 0 0 0 0,1 0 0 0 0,-1 0 0 0 0,0 0 0 0 0,1 0-1 0 0,-1 0 1 0 0,0 0 0 0 0,0 1 0 0 0,0-1 0 0 0,-1 0 0 0 0,1 0 0 0 0,0 1 0 0 0,-1-1 0 0 0,1 1 0 0 0,-1-1 0 0 0,1 1 0 0 0,-1 0 0 0 0,0-1 0 0 0,1 1 0 0 0,-1 0 0 0 0,0 0 0 0 0,0 0 0 0 0,0 0 0 0 0,0 1 0 0 0,0-1 0 0 0,0 0 0 0 0,0 1 0 0 0,0-1 0 0 0,0 1 0 0 0,0 0 0 0 0,0 0 0 0 0,0 0-1 0 0,0 0 1 0 0,0 0 0 0 0,-1 0 0 0 0,-2 1 0 0 0,0 0-14 0 0,1 0 0 0 0,0 0-1 0 0,0 1 1 0 0,-1-1-1 0 0,1 1 1 0 0,0 0-1 0 0,0 0 1 0 0,1 0 0 0 0,-1 0-1 0 0,0 1 1 0 0,1 0-1 0 0,0-1 1 0 0,-1 1-1 0 0,1 0 1 0 0,0 1 0 0 0,0-1-1 0 0,1 1 1 0 0,-1-1-1 0 0,-3 8 1 0 0,4-6-7 0 0,0-1 0 0 0,1 1-1 0 0,-1 0 1 0 0,1 0 0 0 0,0 0 0 0 0,1 0 0 0 0,-1 0 0 0 0,1 0-1 0 0,0 0 1 0 0,0 0 0 0 0,0 0 0 0 0,1 0 0 0 0,0 0 0 0 0,0 0-1 0 0,0 0 1 0 0,0-1 0 0 0,1 1 0 0 0,3 6 0 0 0,-2-5-57 0 0,1 0-1 0 0,0-1 1 0 0,0 0 0 0 0,0 0 0 0 0,1 0 0 0 0,-1 0-1 0 0,1-1 1 0 0,0 1 0 0 0,1-1 0 0 0,-1 0 0 0 0,1-1 0 0 0,10 6-1 0 0,-7-6-71 0 0,-1 1-1 0 0,0-1 0 0 0,1-1 0 0 0,0 0 1 0 0,0 0-1 0 0,-1 0 0 0 0,1-1 0 0 0,0-1 1 0 0,15 0-1 0 0,-18 0 16 0 0,0-1 0 0 0,1 0 0 0 0,-1 0 0 0 0,0-1 0 0 0,0 1 1 0 0,1-1-1 0 0,-2-1 0 0 0,1 1 0 0 0,0-1 0 0 0,0 0 0 0 0,-1-1 0 0 0,0 1 0 0 0,10-9 1 0 0,-8 5 159 0 0,-1-1 0 0 0,1-1 0 0 0,-1 1 0 0 0,-1-1 0 0 0,0 0 0 0 0,0 0 0 0 0,-1-1 1 0 0,4-10-1 0 0,10-20 2155 0 0,-18 40-2119 0 0,0 0 1 0 0,0 0-1 0 0,0 0 1 0 0,0-1-1 0 0,0 1 1 0 0,0 0-1 0 0,0 0 0 0 0,0 0 1 0 0,0 0-1 0 0,1-1 194 0 0,-1 1-194 0 0,0 0 1 0 0,0 0-1 0 0,1-1 1 0 0,-1 1-1 0 0,0 0 0 0 0,0 0 1 0 0,0 0-1 0 0,1 0 1 0 0,-1 0-1 0 0,0 0 1 0 0,0 0-1 0 0,0 0 0 0 0,1 0 1 0 0,-1 0-1 0 0,0 0 1 0 0,0 0-1 0 0,0 0 0 0 0,1 0 1 0 0,-1 0-1 0 0,0 0 1 0 0,0 0-1 0 0,0 0 1 0 0,1 0-1 0 0,-1 0 0 0 0,0 0 1 0 0,0 0-1 0 0,0 0 1 0 0,1 0-1 0 0,-1 1 0 0 0,9 9 775 0 0,4 16-829 0 0,-13-25 101 0 0,10 24-122 0 0,-7-15-75 0 0,1-1 0 0 0,0 1 0 0 0,0-1 0 0 0,1 0 0 0 0,0-1 0 0 0,11 15 0 0 0,-15-23 76 0 0,-1 0 1 0 0,1 0-1 0 0,0 0 1 0 0,-1 0-1 0 0,1 0 1 0 0,-1-1-1 0 0,1 1 0 0 0,0 0 1 0 0,-1 0-1 0 0,1-1 1 0 0,-1 1-1 0 0,1 0 1 0 0,-1-1-1 0 0,1 1 1 0 0,-1-1-1 0 0,1 1 1 0 0,-1-1-1 0 0,1 1 0 0 0,-1-1 1 0 0,1 1-1 0 0,-1-1 1 0 0,0 1-1 0 0,1-1 1 0 0,-1 1-1 0 0,0-1 1 0 0,0 0-1 0 0,1 1 1 0 0,-1-1-1 0 0,0 1 0 0 0,0-2 1 0 0,11-21-191 0 0,7-37 555 0 0,-14 44 31 0 0,0 0 1 0 0,1 1 0 0 0,15-30-1 0 0,-20 44-356 0 0,0 0-1 0 0,1 0 0 0 0,-1 0 0 0 0,1 0 0 0 0,-1 0 1 0 0,1 1-1 0 0,-1-1 0 0 0,1 0 0 0 0,-1 0 0 0 0,1 1 1 0 0,0-1-1 0 0,-1 0 0 0 0,1 1 0 0 0,0-1 1 0 0,0 1-1 0 0,0-1 0 0 0,-1 1 0 0 0,1-1 0 0 0,0 1 1 0 0,0 0-1 0 0,0-1 0 0 0,0 1 0 0 0,0 0 0 0 0,0-1 1 0 0,1 1-1 0 0,-1 1-6 0 0,0-1-1 0 0,0 1 1 0 0,0-1-1 0 0,0 1 1 0 0,0 0 0 0 0,0-1-1 0 0,0 1 1 0 0,0 0 0 0 0,0 0-1 0 0,-1 0 1 0 0,1-1 0 0 0,0 1-1 0 0,-1 0 1 0 0,1 0 0 0 0,0 0-1 0 0,-1 0 1 0 0,1 2 0 0 0,4 9 41 0 0,-2-1 1 0 0,6 24-1 0 0,-8-29-66 0 0,8 27-800 0 0,-1-12-3984 0 0,-2-8-235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6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 1376 0 0,'0'-1'172'0'0,"0"0"-1"0"0,0 1 0 0 0,0-1 1 0 0,-1 0-1 0 0,1 1 0 0 0,0-1 1 0 0,0 0-1 0 0,-1 1 0 0 0,1-1 1 0 0,-1 0-1 0 0,1 1 0 0 0,0-1 1 0 0,-1 1-1 0 0,1-1 0 0 0,-1 1 1 0 0,0-1-1 0 0,1 1 0 0 0,-1-1 1 0 0,1 1-1 0 0,-1 0 0 0 0,0-1 1 0 0,1 1-1 0 0,-1 0 0 0 0,0-1 1 0 0,1 1-1 0 0,-1 0 0 0 0,0 0 1 0 0,1 0-1 0 0,-1 0 0 0 0,0 0 1 0 0,-1 0-1 0 0,0 0 126 0 0,0 1 1 0 0,0-1-1 0 0,0 1 0 0 0,0 0 1 0 0,0 0-1 0 0,0 0 0 0 0,0 0 1 0 0,1 0-1 0 0,-1 0 0 0 0,-3 3 1 0 0,-2 3 330 0 0,0 0 0 0 0,0 0-1 0 0,-10 15 1 0 0,8-9-269 0 0,1 1-1 0 0,0 1 0 0 0,-8 21 1 0 0,14-32-337 0 0,1 0 0 0 0,0 0 0 0 0,0 0 0 0 0,1 0 0 0 0,-1 0 0 0 0,1 0 0 0 0,0 0 0 0 0,0 8 0 0 0,0-10-72 0 0,1 0-1 0 0,-1-1 0 0 0,1 1 1 0 0,-1 0-1 0 0,1-1 0 0 0,0 1 1 0 0,-1-1-1 0 0,1 1 0 0 0,0-1 1 0 0,0 1-1 0 0,0-1 0 0 0,0 0 1 0 0,1 1-1 0 0,-1-1 0 0 0,0 0 1 0 0,0 0-1 0 0,1 0 0 0 0,-1 0 1 0 0,1 0-1 0 0,-1 0 0 0 0,3 1 1 0 0,-1-1-138 0 0,-1 0 0 0 0,1-1 0 0 0,-1 1 0 0 0,1-1 0 0 0,-1 1 0 0 0,1-1 0 0 0,-1 0 0 0 0,1 0 0 0 0,-1 0 0 0 0,1 0 0 0 0,-1-1 0 0 0,1 1 0 0 0,-1-1 0 0 0,1 1 0 0 0,-1-1 0 0 0,1 0 0 0 0,-1 0 0 0 0,0 0 0 0 0,1 0 0 0 0,-1 0 0 0 0,0-1 0 0 0,0 1 0 0 0,0-1 0 0 0,0 1 0 0 0,0-1 0 0 0,0 0 0 0 0,0 0 0 0 0,-1 0 0 0 0,3-2 0 0 0,5-9 251 0 0,0 0 1 0 0,0 0 0 0 0,11-23-1 0 0,-11 18 611 0 0,-8 15-422 0 0,1 0 0 0 0,0 0 0 0 0,0 1 0 0 0,0-1 0 0 0,0 0 1 0 0,1 1-1 0 0,-1-1 0 0 0,1 1 0 0 0,-1 0 0 0 0,4-3 0 0 0,-6 5-175 0 0,1 0 0 0 0,-1 0 0 0 0,1-1 0 0 0,-1 1 1 0 0,1 0-1 0 0,0 0 0 0 0,-1 0 0 0 0,1 0 0 0 0,-1 0 0 0 0,1 0 0 0 0,-1 0 1 0 0,1 0-1 0 0,-1 0 0 0 0,1 0 0 0 0,0 0 0 0 0,-1 0 0 0 0,1 0 0 0 0,-1 0 1 0 0,1 0-1 0 0,-1 0 0 0 0,1 1 0 0 0,-1-1 0 0 0,1 0 0 0 0,-1 0 0 0 0,1 1 0 0 0,0 0 23 0 0,0 0-1 0 0,0 1 0 0 0,0-1 1 0 0,0 0-1 0 0,0 0 0 0 0,0 1 0 0 0,-1-1 1 0 0,1 1-1 0 0,0-1 0 0 0,-1 1 0 0 0,1-1 1 0 0,-1 1-1 0 0,1 2 0 0 0,1 9 209 0 0,0 1 1 0 0,-1 0-1 0 0,0 0 0 0 0,-2 0 1 0 0,-2 23-1 0 0,-17 74-188 0 0,5-38-35 0 0,12-55-434 0 0,-5 41 821 0 0,12-23-6184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7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5529 0 0,'29'1'6240'0'0,"-26"-1"-5803"0"0,-1 0 0 0 0,1 1-1 0 0,-1 0 1 0 0,0-1 0 0 0,1 1 0 0 0,-1 0-1 0 0,0 0 1 0 0,0 0 0 0 0,0 0 0 0 0,0 0-1 0 0,0 1 1 0 0,0-1 0 0 0,0 1-1 0 0,0-1 1 0 0,0 1 0 0 0,1 2 0 0 0,-1-2-203 0 0,-1 1 1 0 0,0-1-1 0 0,1 1 1 0 0,-1 0-1 0 0,0-1 1 0 0,0 1-1 0 0,0 0 0 0 0,-1 0 1 0 0,1-1-1 0 0,-1 1 1 0 0,1 5-1 0 0,-2 7-309 0 0,0-1 1 0 0,-1 1-1 0 0,0-1 0 0 0,-7 22 0 0 0,0 2 695 0 0,8-33-598 0 0,0-2-13 0 0,0 0 1 0 0,1-1-1 0 0,-1 1 0 0 0,1 0 1 0 0,0 0-1 0 0,-1-1 1 0 0,1 1-1 0 0,1 0 0 0 0,-1 0 1 0 0,0-1-1 0 0,1 1 0 0 0,1 5 1 0 0,-2-8-9 0 0,0 0-1 0 0,1 0 1 0 0,-1 0 0 0 0,1 0 0 0 0,-1 0 0 0 0,1 0 0 0 0,-1 0-1 0 0,1 0 1 0 0,-1-1 0 0 0,1 1 0 0 0,-1 0 0 0 0,0 0-1 0 0,1 0 1 0 0,-1 0 0 0 0,1-1 0 0 0,-1 1 0 0 0,0 0 0 0 0,1 0-1 0 0,-1-1 1 0 0,1 1 0 0 0,-1 0 0 0 0,0-1 0 0 0,1 1-1 0 0,-1 0 1 0 0,0-1 0 0 0,0 1 0 0 0,1 0 0 0 0,-1-1 0 0 0,0 1-1 0 0,0-1 1 0 0,0 1 0 0 0,1-1 0 0 0,-1 1 0 0 0,0 0-1 0 0,0-1 1 0 0,0 1 0 0 0,0-1 0 0 0,0 0 0 0 0,8-18 31 0 0,0 35-68 0 0,1 17 0 0 0,-12 70-1438 0 0,0-75 63 0 0,2-1-1 0 0,4 43 1 0 0,-2-60 1093 0 0,1 0 0 0 0,0-1 0 0 0,0 0 1 0 0,1 1-1 0 0,1-1 0 0 0,-1 0 0 0 0,1 0 0 0 0,1-1 0 0 0,0 1 0 0 0,0-1 1 0 0,7 9-1 0 0,0-4-4563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47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0 232 3225 0 0,'28'-17'1796'0'0,"46"-20"1"0"0,-21 12-201 0 0,-11 5-712 0 0,-30 16-733 0 0,-1-1 1 0 0,0 0-1 0 0,0-1 1 0 0,0 0-1 0 0,-1 0 1 0 0,0-1-1 0 0,0-1 0 0 0,14-14 1 0 0,-11-11-24 0 0,-12 32-142 0 0,-1 0-1 0 0,1 0 1 0 0,-1 0 0 0 0,0 0 0 0 0,1 0 0 0 0,-1 0 0 0 0,0 0 0 0 0,0 0 0 0 0,0 0 0 0 0,0 0 0 0 0,0 0 0 0 0,0-1 0 0 0,0 1 0 0 0,0 0 0 0 0,0 0 0 0 0,0 0 0 0 0,-1 0 0 0 0,1 0 0 0 0,0 0 0 0 0,-1 0 0 0 0,1 0 0 0 0,-1 0 0 0 0,1 0 0 0 0,-1 0 0 0 0,0 0 0 0 0,1 0 0 0 0,-1 0 0 0 0,-1 0 0 0 0,1 1 27 0 0,0 0 0 0 0,1 0 0 0 0,-1 0 0 0 0,0 1 0 0 0,0-1 0 0 0,1 0-1 0 0,-1 1 1 0 0,0-1 0 0 0,0 1 0 0 0,1-1 0 0 0,-1 1 0 0 0,1-1 0 0 0,-1 1 0 0 0,0-1 0 0 0,1 1-1 0 0,-1 0 1 0 0,1-1 0 0 0,-1 1 0 0 0,1 0 0 0 0,0-1 0 0 0,-1 1 0 0 0,1 0 0 0 0,0 0 0 0 0,-1 0-1 0 0,1 1 1 0 0,-10 24 699 0 0,9-25-643 0 0,-3 15 89 0 0,0-1 0 0 0,1 1 0 0 0,0 0 0 0 0,1 0 0 0 0,1-1-1 0 0,1 1 1 0 0,0 0 0 0 0,1 0 0 0 0,4 23 0 0 0,-3-31-108 0 0,0 1 1 0 0,1-1 0 0 0,-1-1 0 0 0,2 1 0 0 0,-1 0-1 0 0,1-1 1 0 0,0 0 0 0 0,9 13 0 0 0,-9-16 50 0 0,0 0 1 0 0,0 0-1 0 0,0 0 0 0 0,0 0 1 0 0,1-1-1 0 0,-1 0 1 0 0,1 1-1 0 0,0-2 1 0 0,0 1-1 0 0,0-1 1 0 0,1 0-1 0 0,-1 0 0 0 0,11 3 1 0 0,-13-5-6 0 0,-1 1 1 0 0,1-1 0 0 0,-1 1-1 0 0,1-1 1 0 0,-1 0 0 0 0,1 0-1 0 0,-1 0 1 0 0,1-1 0 0 0,-1 1-1 0 0,1-1 1 0 0,-1 1-1 0 0,1-1 1 0 0,-1 0 0 0 0,0 0-1 0 0,1 0 1 0 0,-1 0 0 0 0,0 0-1 0 0,0 0 1 0 0,0-1-1 0 0,1 1 1 0 0,-2-1 0 0 0,1 1-1 0 0,0-1 1 0 0,0 0 0 0 0,1-2-1 0 0,3-4 125 0 0,0-1 0 0 0,-1 0 0 0 0,-1 0 0 0 0,1-1 0 0 0,2-9 0 0 0,-4 11-146 0 0,0 0 1 0 0,0 0-1 0 0,1 1 0 0 0,0 0 0 0 0,0 0 1 0 0,8-11-1 0 0,-11 18-53 0 0,-1 0 0 0 0,0 0 1 0 0,1 0-1 0 0,-1 0 0 0 0,0 0 0 0 0,1 0 1 0 0,-1-1-1 0 0,0 1 0 0 0,1 0 0 0 0,-1 0 1 0 0,1 1-1 0 0,-1-1 0 0 0,0 0 0 0 0,1 0 1 0 0,-1 0-1 0 0,0 0 0 0 0,1 0 0 0 0,-1 0 1 0 0,0 0-1 0 0,1 0 0 0 0,-1 1 0 0 0,0-1 1 0 0,1 0-1 0 0,-1 0 0 0 0,0 1 0 0 0,0-1 1 0 0,1 0-1 0 0,-1 0 0 0 0,0 1 0 0 0,0-1 1 0 0,1 0-1 0 0,-1 0 0 0 0,0 1 0 0 0,0-1 1 0 0,0 0-1 0 0,0 1 0 0 0,0-1 0 0 0,1 0 1 0 0,-1 1-1 0 0,0-1 0 0 0,0 1 1 0 0,0-1-1 0 0,0 0 0 0 0,0 1 0 0 0,0-1 1 0 0,0 0-1 0 0,0 1 0 0 0,0 0 0 0 0,7 29 690 0 0,-4-18-420 0 0,2 2-224 0 0,0-1 1 0 0,1 0 0 0 0,0 0-1 0 0,1 0 1 0 0,1-1 0 0 0,0 0-1 0 0,16 19 1 0 0,26 16-1859 0 0,8-5-4456 0 0,-30-24 234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8:23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31 2304 0 0,'-8'-8'201'0'0,"3"2"-201"0"0,2 4 0 0 0,2-1 0 0 0,2 2 0 0 0,-3-3 0 0 0,-5-3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1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2 4609 0 0,'0'0'9'0'0,"0"0"1"0"0,0 0-1 0 0,0 0 1 0 0,0 0-1 0 0,0 0 1 0 0,0 0-1 0 0,0 0 1 0 0,0 0-1 0 0,0-1 1 0 0,0 1-1 0 0,0 0 1 0 0,0 0-1 0 0,0 0 1 0 0,0 0-1 0 0,-1 0 1 0 0,1 0-1 0 0,0 0 1 0 0,0 0-1 0 0,0 0 1 0 0,0 0-1 0 0,0 0 1 0 0,0 0-1 0 0,0 0 1 0 0,0-1-1 0 0,0 1 1 0 0,0 0-1 0 0,-1 0 1 0 0,1 0-1 0 0,0 0 1 0 0,0 0-1 0 0,0 0 1 0 0,0 0-1 0 0,0 0 1 0 0,0 0-1 0 0,0 0 1 0 0,0 0-1 0 0,0 0 1 0 0,-1 0-1 0 0,1 0 1 0 0,0 0-1 0 0,0 0 1 0 0,0 0-1 0 0,0 0 1 0 0,0 0-1 0 0,0 0 1 0 0,0 1-1 0 0,0-1 0 0 0,0 0 1 0 0,-1 0-1 0 0,1 0 1 0 0,0 0-1 0 0,0 0 1 0 0,0 0-1 0 0,0 0 1 0 0,0 0-1 0 0,0 0 1 0 0,0 0-1 0 0,0 0 1 0 0,0 0-1 0 0,0 1 1 0 0,-10 7 710 0 0,-8 12 363 0 0,0 8-359 0 0,2 0 1 0 0,1 1-1 0 0,1 1 0 0 0,1 0 1 0 0,-13 50-1 0 0,25-77-646 0 0,0 1 0 0 0,0-1 1 0 0,1 0-1 0 0,-1 1 0 0 0,1-1 0 0 0,0 0 0 0 0,0 1 1 0 0,0-1-1 0 0,0 0 0 0 0,0 1 0 0 0,1-1 0 0 0,0 0 1 0 0,-1 1-1 0 0,1-1 0 0 0,1 0 0 0 0,-1 0 0 0 0,0 0 1 0 0,1 0-1 0 0,2 4 0 0 0,-2-5-71 0 0,0 1 1 0 0,1-1-1 0 0,-1 0 0 0 0,1 0 1 0 0,0 0-1 0 0,0-1 1 0 0,-1 1-1 0 0,1-1 0 0 0,0 1 1 0 0,0-1-1 0 0,1 0 1 0 0,-1 0-1 0 0,0 0 0 0 0,0-1 1 0 0,0 1-1 0 0,1-1 1 0 0,-1 0-1 0 0,0 0 0 0 0,0 0 1 0 0,4 0-1 0 0,3-1-128 0 0,0-1 0 0 0,0 0 1 0 0,-1 0-1 0 0,1-1 0 0 0,-1 0 0 0 0,1-1 0 0 0,-1 0 0 0 0,0 0 0 0 0,0-1 1 0 0,-1-1-1 0 0,0 1 0 0 0,0-1 0 0 0,0 0 0 0 0,0-1 0 0 0,10-12 0 0 0,-23 30 413 0 0,1-1-1 0 0,0 2 1 0 0,0-1-1 0 0,1 0 0 0 0,0 1 1 0 0,1 0-1 0 0,1-1 1 0 0,0 1-1 0 0,0 0 0 0 0,1 0 1 0 0,2 14-1 0 0,-2-23-327 0 0,1 1 0 0 0,-1-1 1 0 0,1 0-1 0 0,0 1 0 0 0,0-1 0 0 0,0 0 0 0 0,0 1 0 0 0,1-1 1 0 0,0 0-1 0 0,-1 0 0 0 0,1 0 0 0 0,0 0 0 0 0,0-1 0 0 0,1 1 1 0 0,-1 0-1 0 0,1-1 0 0 0,-1 0 0 0 0,1 1 0 0 0,0-1 0 0 0,-1 0 1 0 0,1 0-1 0 0,0-1 0 0 0,1 1 0 0 0,-1-1 0 0 0,0 1 0 0 0,0-1 1 0 0,1 0-1 0 0,-1 0 0 0 0,0 0 0 0 0,6 0 0 0 0,5 0-4878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1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5065 0 0,'-4'8'4514'0'0,"24"-7"-2935"0"0,1 2-860 0 0,-2 0-1 0 0,1 2 0 0 0,0 1 0 0 0,-1 0 0 0 0,0 1 0 0 0,0 1 0 0 0,30 18 1 0 0,24 9 134 0 0,-19-14-1430 0 0,-18-10-3354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2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11 195 6449 0 0,'-1'5'336'0'0,"0"1"0"0"0,0-1 0 0 0,0 1 0 0 0,1-1 0 0 0,0 1 0 0 0,0-1 0 0 0,2 11 0 0 0,-1 6 386 0 0,-6 155 3727 0 0,1-43-8048 0 0,4-110-1005 0 0</inkml:trace>
  <inkml:trace contextRef="#ctx0" brushRef="#br0" timeOffset="1">69 8 8754 0 0,'0'0'73'0'0,"0"0"-1"0"0,-1-1 1 0 0,1 1 0 0 0,0 0 0 0 0,0 0 0 0 0,0-1-1 0 0,0 1 1 0 0,0 0 0 0 0,0 0 0 0 0,0-1 0 0 0,0 1-1 0 0,1 0 1 0 0,-1 0 0 0 0,0-1 0 0 0,0 1 0 0 0,0 0-1 0 0,0 0 1 0 0,0-1 0 0 0,0 1 0 0 0,0 0 0 0 0,1 0-1 0 0,-1 0 1 0 0,0-1 0 0 0,0 1 0 0 0,0 0 0 0 0,0 0-1 0 0,1 0 1 0 0,-1 0 0 0 0,0-1 0 0 0,0 1 0 0 0,0 0-1 0 0,1 0 1 0 0,-1 0 0 0 0,0 0 0 0 0,0 0-1 0 0,1 0 1 0 0,-1 0 0 0 0,0 0 0 0 0,0 0 0 0 0,1 0-1 0 0,-1 0 1 0 0,0 0 0 0 0,1 0 0 0 0,13 7 2226 0 0,11 15 265 0 0,136 183 546 0 0,-140-175-3539 0 0,-12-18-602 0 0,0 1 0 0 0,1-2-1 0 0,1 1 1 0 0,-1-1-1 0 0,2-1 1 0 0,20 16-1 0 0,-21-20-3623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2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6913 0 0,'0'-3'305'0'0,"1"1"63"0"0,2-2-296 0 0,-1 1-72 0 0,2 1 0 0 0,-1-1 0 0 0,1-1 0 0 0,2-1 64 0 0,3-4-64 0 0,5-2 64 0 0,4-3-64 0 0,4 0 0 0 0,-1 3 72 0 0,0 1-72 0 0,-3 3 0 0 0,-3 1 0 0 0</inkml:trace>
  <inkml:trace contextRef="#ctx0" brushRef="#br0" timeOffset="1">405 1 8290 0 0,'-1'3'368'0'0,"0"-1"80"0"0,-2 0-360 0 0,2-1-88 0 0,0 2 0 0 0,-1-2 0 0 0,2 1 328 0 0,-1 0 56 0 0,-2 1 0 0 0,1 1 8 0 0,1-1-744 0 0,1 0-160 0 0,1-2-24 0 0,4-1-8 0 0,1-2 416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2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5065 0 0,'-2'1'173'0'0,"1"-1"0"0"0,-1 1 0 0 0,0 0 0 0 0,1 0-1 0 0,-1 0 1 0 0,1-1 0 0 0,-1 1 0 0 0,1 1 0 0 0,0-1 0 0 0,-1 0 0 0 0,1 0 0 0 0,0 0-1 0 0,0 1 1 0 0,0-1 0 0 0,0 0 0 0 0,0 1 0 0 0,-1 2 0 0 0,-17 30 1854 0 0,17-29-1629 0 0,-5 9-45 0 0,1 0-1 0 0,0 0 0 0 0,1 0 0 0 0,1 1 1 0 0,1 0-1 0 0,0 0 0 0 0,0 0 1 0 0,1 19-1 0 0,1-29-353 0 0,1 0-1 0 0,0 0 1 0 0,1 0-1 0 0,-1 0 1 0 0,1 0-1 0 0,0 0 1 0 0,0 0-1 0 0,1-1 1 0 0,-1 1-1 0 0,1 0 1 0 0,0-1 0 0 0,0 1-1 0 0,1-1 1 0 0,-1 0-1 0 0,1 0 1 0 0,0 0-1 0 0,0 0 1 0 0,1 0-1 0 0,-1 0 1 0 0,1-1 0 0 0,0 0-1 0 0,-1 0 1 0 0,2 0-1 0 0,-1 0 1 0 0,0 0-1 0 0,0-1 1 0 0,1 0-1 0 0,6 3 1 0 0,-3-3-48 0 0,0 0 0 0 0,0 0 0 0 0,0 0-1 0 0,0-1 1 0 0,0 0 0 0 0,0-1 0 0 0,1 0 0 0 0,-1 0 0 0 0,0-1 0 0 0,0 0-1 0 0,0 0 1 0 0,0-1 0 0 0,0 0 0 0 0,0 0 0 0 0,9-5 0 0 0,-13 5-102 0 0,0 0 0 0 0,0 0 0 0 0,0-1 0 0 0,0 1 0 0 0,-1-1 0 0 0,1 0 0 0 0,-1 0 0 0 0,0 0 0 0 0,0-1 0 0 0,0 1 0 0 0,0-1 0 0 0,0 1 0 0 0,-1-1 0 0 0,0 0 0 0 0,0 0 0 0 0,0 0 0 0 0,0-1 0 0 0,0 1 0 0 0,-1 0 0 0 0,0 0 0 0 0,0-1 0 0 0,0 1 0 0 0,-1-1 0 0 0,1 1 0 0 0,-1-1 0 0 0,0 1 0 0 0,0-1 0 0 0,-2-7 0 0 0,1 6 41 0 0,0-1 1 0 0,0 1-1 0 0,0 0 1 0 0,-1 0-1 0 0,0 0 1 0 0,-1 0-1 0 0,-5-11 1 0 0,2 10-43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3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 4145 0 0,'-1'-1'123'0'0,"0"0"0"0"0,1 1 0 0 0,-1-1-1 0 0,0 1 1 0 0,0-1 0 0 0,1 1 0 0 0,-1-1 0 0 0,0 1 0 0 0,0 0 0 0 0,1-1 0 0 0,-1 1-1 0 0,0 0 1 0 0,0 0 0 0 0,0 0 0 0 0,0-1 0 0 0,0 1 0 0 0,1 0 0 0 0,-1 0 0 0 0,0 0-1 0 0,0 0 1 0 0,0 1 0 0 0,-1-1 0 0 0,-8 16 2284 0 0,6-8-2487 0 0,-2 5 338 0 0,0 1-1 0 0,1 0 1 0 0,0 0-1 0 0,1 1 1 0 0,1-1-1 0 0,0 1 1 0 0,-1 17-1 0 0,4-28-229 0 0,0 0-1 0 0,0 0 0 0 0,0 0 1 0 0,0 0-1 0 0,1 0 1 0 0,-1 0-1 0 0,1-1 0 0 0,0 1 1 0 0,0 0-1 0 0,1 0 1 0 0,-1 0-1 0 0,1-1 0 0 0,0 1 1 0 0,0-1-1 0 0,0 0 0 0 0,0 1 1 0 0,1-1-1 0 0,-1 0 1 0 0,1 0-1 0 0,0 0 0 0 0,0-1 1 0 0,0 1-1 0 0,0-1 1 0 0,0 0-1 0 0,0 1 0 0 0,1-1 1 0 0,-1-1-1 0 0,1 1 0 0 0,0 0 1 0 0,-1-1-1 0 0,6 2 1 0 0,-6-2-47 0 0,0 0 0 0 0,0-1 0 0 0,0 1 0 0 0,0 0 0 0 0,0-1 0 0 0,0 1 0 0 0,0-1 1 0 0,0 0-1 0 0,0 0 0 0 0,0-1 0 0 0,0 1 0 0 0,0 0 0 0 0,0-1 0 0 0,0 0 0 0 0,0 0 1 0 0,0 0-1 0 0,0 0 0 0 0,0 0 0 0 0,0 0 0 0 0,-1-1 0 0 0,1 1 0 0 0,-1-1 0 0 0,1 0 1 0 0,-1 0-1 0 0,0 0 0 0 0,1 0 0 0 0,-1 0 0 0 0,0 0 0 0 0,0-1 0 0 0,-1 1 0 0 0,1-1 1 0 0,0 1-1 0 0,-1-1 0 0 0,1 0 0 0 0,-1 0 0 0 0,0 0 0 0 0,0 1 0 0 0,0-5 0 0 0,2-1-81 0 0,-1-1 0 0 0,0 0-1 0 0,-1 0 1 0 0,0 0 0 0 0,0 0-1 0 0,-1 0 1 0 0,0 0 0 0 0,-2-14-1 0 0,1 16-99 0 0,0 0 0 0 0,-1 1-1 0 0,1-1 1 0 0,-1 0 0 0 0,-1 0-1 0 0,1 1 1 0 0,-1-1 0 0 0,0 1-1 0 0,-1 0 1 0 0,0 0-1 0 0,-6-8 1 0 0,1 5-581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3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2 264 3225 0 0,'5'-6'333'0'0,"0"0"0"0"0,0 0 0 0 0,-1 0 1 0 0,0 0-1 0 0,-1-1 0 0 0,1 1 0 0 0,-1-1 1 0 0,0 0-1 0 0,-1 0 0 0 0,0 0 0 0 0,0 0 1 0 0,0-1-1 0 0,-1 1 0 0 0,0-1 0 0 0,-1 1 0 0 0,0-11 1 0 0,-1-1 89 0 0,-1 0-1 0 0,0 0 1 0 0,-2 0 0 0 0,0 0 0 0 0,-8-21-1 0 0,12 40-395 0 0,0 0 0 0 0,0 0 0 0 0,0 0 0 0 0,0 0-1 0 0,0 0 1 0 0,0 0 0 0 0,0-1 0 0 0,0 1-1 0 0,0 0 1 0 0,0 0 0 0 0,0 0 0 0 0,0 0 0 0 0,0 0-1 0 0,0 0 1 0 0,0-1 0 0 0,0 1 0 0 0,0 0-1 0 0,-1 0 1 0 0,1 0 0 0 0,0 0 0 0 0,0 0 0 0 0,0 0-1 0 0,0 0 1 0 0,0 0 0 0 0,0 0 0 0 0,0-1-1 0 0,0 1 1 0 0,-1 0 0 0 0,1 0 0 0 0,0 0 0 0 0,0 0-1 0 0,0 0 1 0 0,0 0 0 0 0,0 0 0 0 0,0 0-1 0 0,-1 0 1 0 0,1 0 0 0 0,0 0 0 0 0,0 0 0 0 0,0 0-1 0 0,0 0 1 0 0,0 0 0 0 0,0 0 0 0 0,-1 0 0 0 0,1 0-1 0 0,0 0 1 0 0,0 0 0 0 0,0 0 0 0 0,0 0-1 0 0,0 0 1 0 0,0 1 0 0 0,0-1 0 0 0,-1 0 0 0 0,1 0-1 0 0,0 0 1 0 0,0 0 0 0 0,0 0 0 0 0,0 0-1 0 0,0 0 1 0 0,0 0 0 0 0,0 0 0 0 0,0 1 0 0 0,0-1-1 0 0,0 0 1 0 0,0 0 0 0 0,-1 0 0 0 0,-6 15 866 0 0,-2 20-133 0 0,9-28-661 0 0,0 0 1 0 0,0 1-1 0 0,1-1 0 0 0,0 0 1 0 0,0 0-1 0 0,1 0 1 0 0,-1 0-1 0 0,2 0 0 0 0,-1 0 1 0 0,1 0-1 0 0,0 0 0 0 0,0-1 1 0 0,1 0-1 0 0,0 0 1 0 0,5 7-1 0 0,1-1-489 0 0,0 0-1 0 0,1-1 1 0 0,1 0-1 0 0,0 0 1 0 0,25 16 0 0 0,-20-17-4762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4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5529 0 0,'-4'1'331'0'0,"0"-1"0"0"0,0 1 0 0 0,0 1 0 0 0,0-1 0 0 0,1 1 0 0 0,-1-1 0 0 0,0 1-1 0 0,1 0 1 0 0,-1 1 0 0 0,1-1 0 0 0,-1 0 0 0 0,1 1 0 0 0,-5 5 0 0 0,6-7-146 0 0,1 1 1 0 0,-1-1 0 0 0,0 1-1 0 0,1 0 1 0 0,-1 0-1 0 0,1-1 1 0 0,0 1 0 0 0,-1 0-1 0 0,1 0 1 0 0,0 0-1 0 0,0 0 1 0 0,0 0 0 0 0,1 1-1 0 0,-1-1 1 0 0,0 0-1 0 0,1 0 1 0 0,0 1-1 0 0,-1-1 1 0 0,1 0 0 0 0,0 0-1 0 0,0 1 1 0 0,0-1-1 0 0,0 0 1 0 0,1 1 0 0 0,0 3-1 0 0,54 93 985 0 0,-29-54-339 0 0,26 59 1 0 0,-1 39-3789 0 0,-43-113-2496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4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1 664 4609 0 0,'0'-7'201'0'0,"0"-1"0"0"0,0 0 0 0 0,0 0 0 0 0,1 0 0 0 0,0 0 0 0 0,1 0 0 0 0,0 1 0 0 0,0-1-1 0 0,0 0 1 0 0,1 1 0 0 0,0 0 0 0 0,1 0 0 0 0,-1 0 0 0 0,1 0 0 0 0,1 0 0 0 0,-1 1 0 0 0,10-10 0 0 0,10-12-672 0 0,2 2 1 0 0,41-33-1 0 0,-62 55 196 0 0,22-18 251 0 0,-11 10-1 0 0,-1 0-1 0 0,18-21 1 0 0,-10 6-29 0 0</inkml:trace>
  <inkml:trace contextRef="#ctx0" brushRef="#br0" timeOffset="1">417 0 1840 0 0,'-10'6'697'0'0,"1"-1"0"0"0,-1 2 0 0 0,1-1 0 0 0,0 1 0 0 0,1 0-1 0 0,-1 1 1 0 0,1 0 0 0 0,1 1 0 0 0,0-1 0 0 0,0 1 0 0 0,1 1-1 0 0,0-1 1 0 0,0 1 0 0 0,1 0 0 0 0,0 0 0 0 0,1 1 0 0 0,-6 20 0 0 0,8-20-565 0 0,0-1 0 0 0,1 1 0 0 0,0 0 0 0 0,0 0 0 0 0,1-1 0 0 0,0 1 0 0 0,1 0 0 0 0,1-1 0 0 0,-1 1 0 0 0,2 0 0 0 0,-1-1 0 0 0,1 0 0 0 0,1 0 0 0 0,0 0 0 0 0,1 0 0 0 0,-1 0 0 0 0,2-1 0 0 0,11 16 0 0 0,16 11-1029 0 0,-9-13-3882 0 0,-11-12-60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4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3681 0 0,'0'-1'230'0'0,"1"0"0"0"0,-1-1 1 0 0,1 1-1 0 0,-1 0 0 0 0,1 0 1 0 0,-1 0-1 0 0,1 0 1 0 0,0 0-1 0 0,0 0 0 0 0,-1 0 1 0 0,1 0-1 0 0,0 0 0 0 0,0 1 1 0 0,0-1-1 0 0,0 0 0 0 0,0 0 1 0 0,0 1-1 0 0,2-2 0 0 0,28-13 1283 0 0,-18 9-734 0 0,101-46-1627 0 0,-95 43 901 0 0</inkml:trace>
  <inkml:trace contextRef="#ctx0" brushRef="#br0" timeOffset="1">342 1 6449 0 0,'-1'2'577'0'0,"0"-1"-465"0"0,1 1-112 0 0,0-1 0 0 0,0 0 384 0 0,0 1 48 0 0,0 0 16 0 0,-1 2 0 0 0,-1 0-280 0 0,1 1-48 0 0,1-1-16 0 0,1-3 0 0 0,9-1-4417 0 0,-6-5 2745 0 0,-4 0 1240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8:23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7834 0 0,'-1'0'20'0'0,"0"0"0"0"0,0 0 1 0 0,0 1-1 0 0,0-1 0 0 0,0 0 1 0 0,0 0-1 0 0,1 1 0 0 0,-1-1 1 0 0,0 0-1 0 0,0 1 0 0 0,0-1 1 0 0,0 1-1 0 0,1-1 0 0 0,-1 1 1 0 0,0-1-1 0 0,1 1 0 0 0,-1 0 1 0 0,0-1-1 0 0,1 1 0 0 0,-1 0 1 0 0,1 0-1 0 0,-1-1 0 0 0,1 1 1 0 0,-1 0-1 0 0,1 0 0 0 0,-1 0 1 0 0,1 0-1 0 0,0-1 0 0 0,0 1 0 0 0,-1 0 1 0 0,1 0-1 0 0,0 0 0 0 0,0 0 1 0 0,0 0-1 0 0,0 2 0 0 0,-3 43-571 0 0,3-35 603 0 0,-11 390-2036 0 0,7-234 2094 0 0,0 603 4338 0 0,38-59-3606 0 0,-25-581-794 0 0,-5-45 750 0 0,-3 1 0 0 0,-14 104 0 0 0,12-150-1244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5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 3681 0 0,'0'0'284'0'0,"-21"5"3075"0"0,14 0-3130 0 0,0 0 0 0 0,1 1 0 0 0,-1 0 0 0 0,1 0 0 0 0,0 0 0 0 0,1 1 0 0 0,-1-1 0 0 0,1 1 0 0 0,1 1 0 0 0,-1-1 0 0 0,1 1 0 0 0,1-1 0 0 0,-5 14 0 0 0,1-2 313 0 0,1 1 1 0 0,0 1 0 0 0,2-1-1 0 0,-3 32 1 0 0,7-42-531 0 0,0 0-1 0 0,0 0 1 0 0,1 0 0 0 0,0 0-1 0 0,1 0 1 0 0,0 0 0 0 0,1 0 0 0 0,0 0-1 0 0,0-1 1 0 0,1 1 0 0 0,0-1-1 0 0,1 0 1 0 0,0 0 0 0 0,10 13 0 0 0,-6-11-12 0 0,0-1 1 0 0,0 0 0 0 0,1 0 0 0 0,1-1 0 0 0,0 0 0 0 0,0-1 0 0 0,0 0 0 0 0,1-1-1 0 0,0 0 1 0 0,16 6 0 0 0,3-1-362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6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4145 0 0,'2'10'561'0'0,"-1"0"0"0"0,2 0 0 0 0,-1 0 0 0 0,1 0 0 0 0,8 15-1 0 0,-1 2 276 0 0,-6-17-690 0 0,-1 0 0 0 0,1-1 1 0 0,1 0-1 0 0,0 1 0 0 0,0-2 1 0 0,0 1-1 0 0,1 0 0 0 0,1-1 0 0 0,10 11 1 0 0,-13-16-150 0 0,-1 0 1 0 0,1-1 0 0 0,0 1 0 0 0,0-1-1 0 0,0 1 1 0 0,0-1 0 0 0,0-1-1 0 0,1 1 1 0 0,-1 0 0 0 0,0-1 0 0 0,1 0-1 0 0,-1 0 1 0 0,1 0 0 0 0,0-1 0 0 0,-1 0-1 0 0,1 1 1 0 0,0-2 0 0 0,-1 1-1 0 0,1 0 1 0 0,-1-1 0 0 0,1 0 0 0 0,-1 0-1 0 0,6-2 1 0 0,-6 2 53 0 0,0-1 0 0 0,0 1 0 0 0,0 0 0 0 0,0-1 0 0 0,0 0 0 0 0,0 0 0 0 0,-1 0-1 0 0,1-1 1 0 0,-1 1 0 0 0,0-1 0 0 0,1 0 0 0 0,-1 0 0 0 0,-1 0 0 0 0,1 0 0 0 0,0-1 0 0 0,-1 1 0 0 0,1-1 0 0 0,-1 1 0 0 0,0-1-1 0 0,0 0 1 0 0,-1 0 0 0 0,3-6 0 0 0,-3 5 93 0 0,-1 0-1 0 0,0-1 0 0 0,0 1 1 0 0,0 0-1 0 0,0-1 0 0 0,-1 1 1 0 0,0 0-1 0 0,0-1 0 0 0,0 1 1 0 0,0 0-1 0 0,-1 0 0 0 0,0 0 1 0 0,0 0-1 0 0,-1 0 0 0 0,1 0 1 0 0,-1 1-1 0 0,-5-7 1 0 0,5 7-122 0 0,0-1 0 0 0,-1 1 0 0 0,1 0 0 0 0,-1 0 0 0 0,0 1 0 0 0,0-1 1 0 0,-1 1-1 0 0,1 0 0 0 0,-1 0 0 0 0,0 0 0 0 0,1 1 0 0 0,-1-1 0 0 0,-7-1 1 0 0,7 2-270 0 0,-1 1 1 0 0,1 0-1 0 0,-1 1 1 0 0,1-1-1 0 0,-1 1 1 0 0,1 0-1 0 0,-1 1 1 0 0,1-1-1 0 0,-1 1 1 0 0,1 0-1 0 0,-1 0 1 0 0,1 1-1 0 0,-6 1 1 0 0,0 2-861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6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2761 0 0,'2'-2'231'0'0,"0"0"0"0"0,-1 1 0 0 0,1-1 0 0 0,0 1 0 0 0,0 0 0 0 0,0 0 0 0 0,0 0 0 0 0,1 0 0 0 0,-1 0 1 0 0,0 0-1 0 0,0 0 0 0 0,1 1 0 0 0,-1-1 0 0 0,0 1 0 0 0,1-1 0 0 0,-1 1 0 0 0,0 0 0 0 0,1 0 0 0 0,-1 0 0 0 0,0 1 1 0 0,1-1-1 0 0,-1 0 0 0 0,0 1 0 0 0,4 1 0 0 0,-2-1 68 0 0,0 1 1 0 0,0 0-1 0 0,0 0 0 0 0,-1 0 1 0 0,1 0-1 0 0,-1 1 0 0 0,1-1 1 0 0,-1 1-1 0 0,0 0 0 0 0,0 0 1 0 0,0 0-1 0 0,4 7 0 0 0,4 7 299 0 0,-1 2-1 0 0,0-1 0 0 0,9 28 0 0 0,-15-37-610 0 0,-1 1 0 0 0,0-1 0 0 0,-1 1 0 0 0,0 0 0 0 0,-1 0 0 0 0,0 0 0 0 0,0 0 0 0 0,-1 0 0 0 0,-1 12 0 0 0,-4-10-836 0 0,-2-13-205 0 0,6-1 968 0 0,0 1 1 0 0,0-1-1 0 0,0 1 0 0 0,1-1 0 0 0,-1 0 0 0 0,0 1 0 0 0,1-1 0 0 0,-1 0 0 0 0,1 1 0 0 0,-1-1 0 0 0,1-3 1 0 0,1-16-103 0 0,1 0 1 0 0,1 0-1 0 0,1 0 1 0 0,0 0-1 0 0,2 1 1 0 0,12-30-1 0 0,-16 45 319 0 0,0 0 0 0 0,0 0-1 0 0,1 1 1 0 0,-1-1 0 0 0,1 0-1 0 0,1 1 1 0 0,-1 0 0 0 0,0 0-1 0 0,1 0 1 0 0,8-7 0 0 0,-11 10-100 0 0,0 0 1 0 0,0 1 0 0 0,1-1 0 0 0,-1 0-1 0 0,0 1 1 0 0,0-1 0 0 0,1 1-1 0 0,-1 0 1 0 0,0-1 0 0 0,1 1 0 0 0,-1 0-1 0 0,0 0 1 0 0,1-1 0 0 0,-1 1-1 0 0,1 0 1 0 0,-1 0 0 0 0,0 1 0 0 0,1-1-1 0 0,1 0 1 0 0,-2 1-62 0 0,1 0 0 0 0,0 0 0 0 0,0 0-1 0 0,0 1 1 0 0,-1-1 0 0 0,1 0 0 0 0,-1 1 0 0 0,1-1 0 0 0,-1 1-1 0 0,1-1 1 0 0,-1 1 0 0 0,0 0 0 0 0,0-1 0 0 0,0 1 0 0 0,0 0-1 0 0,1 3 1 0 0,14 41-1782 0 0,-11-30-1912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6449 0 0,'-2'1'533'0'0,"-1"0"0"0"0,1 0-1 0 0,-1 0 1 0 0,1 0 0 0 0,-1 0 0 0 0,1 1-1 0 0,0-1 1 0 0,-3 2 0 0 0,-1 2-244 0 0,0 0 0 0 0,0 1-1 0 0,1 0 1 0 0,0 0 0 0 0,0 0 0 0 0,0 0 0 0 0,1 1 0 0 0,0 0 0 0 0,0 0 0 0 0,0 0 0 0 0,1 0 0 0 0,0 0 0 0 0,1 1 0 0 0,0 0 0 0 0,0-1-1 0 0,0 1 1 0 0,1 0 0 0 0,0 0 0 0 0,1 15 0 0 0,0-16-192 0 0,0 0-1 0 0,1 0 1 0 0,0-1-1 0 0,1 1 1 0 0,0 0 0 0 0,-1-1-1 0 0,2 0 1 0 0,-1 1-1 0 0,1-1 1 0 0,0 0 0 0 0,1 0-1 0 0,-1 0 1 0 0,1-1-1 0 0,0 1 1 0 0,0-1-1 0 0,1 0 1 0 0,0 0 0 0 0,0 0-1 0 0,0-1 1 0 0,0 0-1 0 0,1 0 1 0 0,-1 0 0 0 0,9 3-1 0 0,-6-3-343 0 0,0 0 0 0 0,0-1 0 0 0,0-1 0 0 0,1 1 0 0 0,-1-2-1 0 0,0 1 1 0 0,1-1 0 0 0,0 0 0 0 0,9 0 0 0 0,3-3-5884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6:57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8290 0 0,'-7'5'368'0'0,"3"-3"80"0"0,0 2-360 0 0,1-1-88 0 0,2-2 0 0 0,0 0 0 0 0,1 0-120 0 0,0 3-40 0 0,2 1 0 0 0,1-2-8 0 0,3-4 168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4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135 132 10594 0 0,'-21'-34'924'0'0,"-16"-24"372"0"0,34 54-994 0 0,0 1 1 0 0,0-1-1 0 0,0 1 1 0 0,-1 0-1 0 0,1 0 1 0 0,-1 0-1 0 0,1 0 1 0 0,-1 1-1 0 0,0-1 1 0 0,0 1-1 0 0,-7-3 1 0 0,10 5-224 0 0,1 0 1 0 0,-1 0-1 0 0,0-1 1 0 0,1 1-1 0 0,-1 0 1 0 0,0 0-1 0 0,0 0 1 0 0,1 0-1 0 0,-1 0 1 0 0,0 0-1 0 0,0 0 1 0 0,1 0-1 0 0,-1 0 1 0 0,0 0-1 0 0,1 1 1 0 0,-1-1 0 0 0,0 0-1 0 0,0 0 1 0 0,1 1-1 0 0,-1-1 1 0 0,1 0-1 0 0,-1 1 1 0 0,0-1-1 0 0,1 1 1 0 0,-1-1-1 0 0,1 1 1 0 0,-1-1-1 0 0,0 1 1 0 0,0 1 21 0 0,0 0 0 0 0,0 0 0 0 0,0-1 0 0 0,1 1 0 0 0,-1 0 0 0 0,0 0 1 0 0,1 0-1 0 0,-1 0 0 0 0,1 0 0 0 0,0 3 0 0 0,2 52 475 0 0,-1-51-482 0 0,31 361 999 0 0,33 245-833 0 0,-21-407-1325 0 0,-4-70-3282 0 0,-28-102-1772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4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46 1376 0 0,'-9'1'866'0'0,"-29"7"8816"0"0,98-18-6209 0 0,39-26-2261 0 0,-75 27-1794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5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4 109 10594 0 0,'-4'-7'472'0'0,"4"3"96"0"0,2 0-455 0 0,0 0-113 0 0,3 0 0 0 0,0 2 0 0 0,3-2 0 0 0,6-2-145 0 0,8-2 33 0 0,6-2 8 0 0,4-1 200 0 0,0 2 48 0 0,3 0 9 0 0,-1 2-1 0 0,2 2-1289 0 0,1-2-255 0 0,0 3-48 0 0,-2 1-17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7:1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10138 0 0,'2'46'6123'0'0,"2"4"-4582"0"0,2 69-1718 0 0,-9-36 346 0 0,0-26-131 0 0,3 0 1 0 0,1 0-1 0 0,18 106 1 0 0,-15-150 54 0 0,0 1 0 0 0,1-1 1 0 0,1 0-1 0 0,0-1 0 0 0,0 1 0 0 0,1-1 0 0 0,14 17 1 0 0,-18-24-14 0 0,1-1 1 0 0,0 0 0 0 0,0 0 0 0 0,1 0-1 0 0,-1 0 1 0 0,1-1 0 0 0,0 1 0 0 0,0-1-1 0 0,6 3 1 0 0,-7-5-41 0 0,-1 0 0 0 0,0 0 0 0 0,0 0 1 0 0,0-1-1 0 0,1 1 0 0 0,-1-1 0 0 0,0 1 0 0 0,1-1 0 0 0,-1 0 0 0 0,0-1 0 0 0,1 1 0 0 0,-1 0 0 0 0,0-1 1 0 0,0 0-1 0 0,0 0 0 0 0,1 0 0 0 0,2-2 0 0 0,2-2-257 0 0,0 0-1 0 0,-1-1 1 0 0,0 0-1 0 0,0-1 1 0 0,0 1 0 0 0,-1-1-1 0 0,0 0 1 0 0,0-1 0 0 0,-1 0-1 0 0,9-16 1 0 0,-9 15-811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7:16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 12099 0 0,'4'-1'171'0'0,"0"-1"1"0"0,-1 1 0 0 0,1-1 0 0 0,-1 0 0 0 0,1-1 0 0 0,-1 1 0 0 0,0 0 0 0 0,0-1-1 0 0,5-5 1 0 0,-4 4 311 0 0,-1 2-353 0 0,92-76 3771 0 0,-84 70-4028 0 0,1 0 1 0 0,1 0-1 0 0,-1 2 1 0 0,1-1-1 0 0,0 2 1 0 0,22-7-1 0 0,-20 9-6148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8:48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1 252 2761 0 0,'6'-3'154'0'0,"1"0"0"0"0,-1 0 0 0 0,1 1 0 0 0,-1 0 0 0 0,11-1 0 0 0,7-3 193 0 0,21-7-78 0 0,1 2 1 0 0,71-7 0 0 0,96 4 442 0 0,-191 13-704 0 0,540-24 538 0 0,695-74 3537 0 0,-950 70-2436 0 0,-247 23-1210 0 0,4-1 85 0 0,0 2 1 0 0,1 3-1 0 0,83 8 0 0 0,-140-5-714 0 0,0 1-1 0 0,0 0 1 0 0,0 0 0 0 0,14 6 0 0 0,-2 3-4616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7:1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0 279 3225 0 0,'2'-39'2061'0'0,"-3"33"-1076"0"0,1 1-1 0 0,-1 0 1 0 0,2 0-1 0 0,-1-1 1 0 0,0 1 0 0 0,1 0-1 0 0,0 0 1 0 0,0 0 0 0 0,1-1-1 0 0,3-7 1 0 0,-5 12-941 0 0,1-1 1 0 0,0 1 0 0 0,0 0 0 0 0,0 0-1 0 0,0 0 1 0 0,0 0 0 0 0,0-1-1 0 0,0 1 1 0 0,0 1 0 0 0,0-1 0 0 0,0 0-1 0 0,1 0 1 0 0,-1 0 0 0 0,0 1-1 0 0,1-1 1 0 0,-1 0 0 0 0,1 1 0 0 0,-1-1-1 0 0,0 1 1 0 0,1 0 0 0 0,-1-1-1 0 0,1 1 1 0 0,2 0 0 0 0,-1 0 87 0 0,-1 1 1 0 0,0 0-1 0 0,0 0 1 0 0,1-1-1 0 0,-1 1 0 0 0,0 0 1 0 0,0 1-1 0 0,0-1 1 0 0,0 0-1 0 0,0 1 0 0 0,0-1 1 0 0,0 1-1 0 0,2 2 1 0 0,3 5 374 0 0,1 0 0 0 0,-1 1 1 0 0,-1 0-1 0 0,10 17 1 0 0,-7-9-599 0 0,2-1 0 0 0,0 0 1 0 0,1-1-1 0 0,1 0 0 0 0,0-1 0 0 0,16 14 1 0 0,-43-38-12 0 0,12 8 103 0 0,0 0 0 0 0,-1-1 0 0 0,1 1 0 0 0,0-1-1 0 0,0 1 1 0 0,0-1 0 0 0,0 0 0 0 0,0 0 0 0 0,-3-3-1 0 0,0-4 52 0 0,1-1-1 0 0,0 1 0 0 0,0 0 1 0 0,1-1-1 0 0,0 0 1 0 0,1 0-1 0 0,0 0 0 0 0,1 0 1 0 0,0 0-1 0 0,0 0 0 0 0,2-15 1 0 0,0-6-16 0 0,3-1 1 0 0,9-40-1 0 0,-7 46-1120 0 0,2 2-3867 0 0,0 3-1726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9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58 3225 0 0,'-27'-34'3154'0'0,"26"32"-2807"0"0,-1 0-1 0 0,1 0 1 0 0,-1 0 0 0 0,0 0-1 0 0,0 0 1 0 0,0 1-1 0 0,0-1 1 0 0,0 1 0 0 0,0 0-1 0 0,-1-1 1 0 0,1 1 0 0 0,0 0-1 0 0,-1 0 1 0 0,-2-1-1 0 0,4 5-41 0 0,1 0-1 0 0,0 0 0 0 0,0 0 1 0 0,0 0-1 0 0,0 0 0 0 0,1-1 1 0 0,-1 1-1 0 0,1 0 0 0 0,2 5 1 0 0,-2-4-68 0 0,18 100 1404 0 0,10 176-1 0 0,-21 110 17 0 0,-1 2-1103 0 0,-3-334-650 0 0,3 92-976 0 0,-13-52-4288 0 0,4-84 211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4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38 121 6121 0 0,'-1'1'98'0'0,"-1"0"-1"0"0,1 0 1 0 0,-1 0 0 0 0,0 0-1 0 0,1 0 1 0 0,-1-1-1 0 0,0 1 1 0 0,0 0 0 0 0,1-1-1 0 0,-1 0 1 0 0,0 1-1 0 0,0-1 1 0 0,0 0 0 0 0,0 0-1 0 0,1 0 1 0 0,-5-1-1 0 0,6 1-54 0 0,0 0 0 0 0,-1 0 0 0 0,1 0-1 0 0,0 0 1 0 0,0 0 0 0 0,-1 0 0 0 0,1-1-1 0 0,0 1 1 0 0,0 0 0 0 0,-1 0 0 0 0,1 0-1 0 0,0-1 1 0 0,0 1 0 0 0,0 0 0 0 0,-1 0-1 0 0,1-1 1 0 0,0 1 0 0 0,0 0 0 0 0,0-1-1 0 0,0 1 1 0 0,-1 0 0 0 0,1 0 0 0 0,0-1-1 0 0,0 1 1 0 0,0 0 0 0 0,0-1 0 0 0,0 1-1 0 0,0 0 1 0 0,0-1 0 0 0,0 1 0 0 0,0 0-1 0 0,0-1 1 0 0,11-17 1184 0 0,2 6-957 0 0,1 1 0 0 0,1 1-1 0 0,0 0 1 0 0,0 0 0 0 0,1 2-1 0 0,0 0 1 0 0,0 1-1 0 0,1 0 1 0 0,27-6 0 0 0,-36 11-993 0 0,0 0 1 0 0,1 1-1 0 0,-1 0 1 0 0,13 0-1 0 0,4 3-3354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5:5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5985 0 0,'11'-10'398'0'0,"1"1"0"0"0,0 0 0 0 0,0 0 0 0 0,1 1 0 0 0,15-7 0 0 0,71-28 1536 0 0,-82 36-1576 0 0,4 0-505 0 0,1 0-1 0 0,0 2 1 0 0,1 0-1 0 0,-1 1 1 0 0,46-1 0 0 0,-39 4 200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7:18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62 6913 0 0,'-1'-6'763'0'0,"0"0"-1"0"0,0 0 0 0 0,1 0 0 0 0,0 0 0 0 0,0 0 0 0 0,1 0 0 0 0,0 0 0 0 0,1-7 0 0 0,-3 25 3177 0 0,3 18-2996 0 0,0-9-553 0 0,-1 113 485 0 0,-1-47-653 0 0,3-1-1 0 0,17 104 0 0 0,-16-172-206 0 0,0-1 0 0 0,1 0 0 0 0,1 0 0 0 0,15 32 1 0 0,-19-45-14 0 0,0 0 0 0 0,0 1 1 0 0,1-1-1 0 0,0 0 1 0 0,-1 0-1 0 0,1-1 0 0 0,1 1 1 0 0,-1-1-1 0 0,0 1 1 0 0,1-1-1 0 0,0 0 0 0 0,0 0 1 0 0,0-1-1 0 0,0 1 1 0 0,0-1-1 0 0,0 0 1 0 0,1 0-1 0 0,-1 0 0 0 0,1 0 1 0 0,0-1-1 0 0,-1 0 1 0 0,1 0-1 0 0,5 0 0 0 0,-7-1-48 0 0,1-1 0 0 0,0 1-1 0 0,-1-1 1 0 0,1 0 0 0 0,-1 0-1 0 0,1-1 1 0 0,-1 1 0 0 0,0-1-1 0 0,1 0 1 0 0,-1 0-1 0 0,0 0 1 0 0,0 0 0 0 0,0 0-1 0 0,0 0 1 0 0,-1-1 0 0 0,1 0-1 0 0,-1 1 1 0 0,1-1 0 0 0,1-4-1 0 0,7-8-791 0 0,-2 0-1 0 0,14-28 0 0 0,-15 25-271 0 0,4-4-2969 0 0,-2 1-1140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7:18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3 141 8290 0 0,'0'0'19'0'0,"0"0"0"0"0,0 0 1 0 0,0 0-1 0 0,0 0 1 0 0,0 0-1 0 0,0 0 0 0 0,0 0 1 0 0,0 0-1 0 0,0 0 0 0 0,-1 0 1 0 0,1 0-1 0 0,0 0 0 0 0,0 0 1 0 0,0 0-1 0 0,0 0 0 0 0,0 0 1 0 0,0 0-1 0 0,0-1 1 0 0,0 1-1 0 0,0 0 0 0 0,-1 0 1 0 0,1 0-1 0 0,0 0 0 0 0,0 0 1 0 0,0 0-1 0 0,0 0 0 0 0,0 0 1 0 0,0 0-1 0 0,0 0 0 0 0,0 0 1 0 0,0 0-1 0 0,0-1 1 0 0,0 1-1 0 0,0 0 0 0 0,0 0 1 0 0,0 0-1 0 0,0 0 0 0 0,0 0 1 0 0,0 0-1 0 0,0 0 0 0 0,0 0 1 0 0,0 0-1 0 0,0-1 0 0 0,0 1 1 0 0,0 0-1 0 0,0 0 1 0 0,0 0-1 0 0,0 0 0 0 0,0 0 1 0 0,0 0-1 0 0,0 0 0 0 0,0 0 1 0 0,0-1-1 0 0,0 1 0 0 0,0 0 1 0 0,0 0-1 0 0,0 0 0 0 0,0 0 1 0 0,0 0-1 0 0,0 0 1 0 0,0 0-1 0 0,1 0 0 0 0,-1 0 1 0 0,8-9 1217 0 0,12-8 336 0 0,87-51 4346 0 0,-32 29-5948 0 0,-72 38-468 0 0,-1 1 1 0 0,1-1-1 0 0,-1 0 0 0 0,1 1 1 0 0,0 0-1 0 0,0 0 0 0 0,-1 0 0 0 0,1 0 1 0 0,0 0-1 0 0,-1 0 0 0 0,1 1 0 0 0,0-1 1 0 0,-1 1-1 0 0,5 1 0 0 0,-6-2 272 0 0,13 4-3583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7:1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70 115 5985 0 0,'-10'-3'908'0'0,"1"1"-1"0"0,0 1 0 0 0,0-1 1 0 0,-1 1-1 0 0,-12 1 0 0 0,41-4 3436 0 0,-15 3-4028 0 0,1 0 0 0 0,-1 0 1 0 0,1 0-1 0 0,-1 0 0 0 0,1 1 0 0 0,6 0 1 0 0,-6 1-176 0 0,-1 0 1 0 0,0 0-1 0 0,0 1 1 0 0,0-1-1 0 0,0 1 1 0 0,0 0-1 0 0,0 0 1 0 0,0 1-1 0 0,0-1 1 0 0,-1 1-1 0 0,1 0 1 0 0,-1 0-1 0 0,0 0 1 0 0,0 0-1 0 0,0 1 1 0 0,5 6-1 0 0,3 8-167 0 0,0 0 0 0 0,12 26 0 0 0,-8-12-263 0 0,-14-29 250 0 0,1 1 0 0 0,-1-1 0 0 0,0 1-1 0 0,0-1 1 0 0,-1 1 0 0 0,1 0 0 0 0,-1 0 0 0 0,0-1-1 0 0,0 1 1 0 0,0 4 0 0 0,0-7 38 0 0,0 0 1 0 0,0-1-1 0 0,0 1 1 0 0,0 0-1 0 0,0 0 1 0 0,0 0-1 0 0,-1 0 0 0 0,1 0 1 0 0,0 0-1 0 0,0-1 1 0 0,-1 1-1 0 0,1 0 0 0 0,-1 0 1 0 0,1-1-1 0 0,0 1 1 0 0,-1 0-1 0 0,0 0 0 0 0,1-1 1 0 0,-1 1-1 0 0,1-1 1 0 0,-1 1-1 0 0,0 0 0 0 0,1-1 1 0 0,-1 1-1 0 0,0-1 1 0 0,0 1-1 0 0,1-1 1 0 0,-1 0-1 0 0,0 1 0 0 0,0-1 1 0 0,0 0-1 0 0,0 0 1 0 0,1 1-1 0 0,-1-1 0 0 0,0 0 1 0 0,0 0-1 0 0,0 0 1 0 0,0 0-1 0 0,0 0 0 0 0,0 0 1 0 0,1 0-1 0 0,-1-1 1 0 0,0 1-1 0 0,0 0 1 0 0,0 0-1 0 0,0-1 0 0 0,1 1 1 0 0,-2-1-1 0 0,0 0 20 0 0,0-1-1 0 0,0 1 1 0 0,0-1-1 0 0,0 1 1 0 0,0-1-1 0 0,1 0 1 0 0,-1 0-1 0 0,0 0 1 0 0,1 0-1 0 0,0 0 1 0 0,-1 0-1 0 0,1 0 1 0 0,0-1-1 0 0,0 1 1 0 0,0 0-1 0 0,0-1 1 0 0,1 1-1 0 0,-1 0 1 0 0,1-1-1 0 0,-1-3 1 0 0,-3-51 362 0 0,4 31-543 0 0,2 1 1 0 0,6-37-1 0 0,8 7-1562 0 0,-13 47 545 0 0,1 1-1 0 0,-1 0 1 0 0,1 1 0 0 0,9-13-1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4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84 136 5529 0 0,'-9'2'830'0'0,"1"-1"1"0"0,-1 1-1 0 0,1 1 0 0 0,0-1 0 0 0,0 1 0 0 0,0 1 0 0 0,-13 7 1 0 0,21-11-788 0 0,0 0 0 0 0,-1 0 0 0 0,1 0 0 0 0,0 0-1 0 0,0 0 1 0 0,0 0 0 0 0,0 0 0 0 0,-1 0 0 0 0,1 0 0 0 0,0 0 0 0 0,0 0 0 0 0,0 0 0 0 0,0 0 0 0 0,0 1 0 0 0,-1-1 0 0 0,1 0 0 0 0,0 0 0 0 0,0 0 0 0 0,0 0 0 0 0,0 0 0 0 0,0 0 0 0 0,-1 0 0 0 0,1 0 0 0 0,0 0 0 0 0,0 1 0 0 0,0-1 0 0 0,0 0 0 0 0,0 0 0 0 0,0 0 0 0 0,0 0 0 0 0,0 0 0 0 0,-1 0 0 0 0,1 1 0 0 0,0-1 0 0 0,0 0 0 0 0,0 0 0 0 0,0 0 0 0 0,0 0 0 0 0,0 1 0 0 0,0-1 0 0 0,0 0 0 0 0,0 0 0 0 0,0 0 0 0 0,0 0 0 0 0,0 1 0 0 0,0-1 0 0 0,0 0 0 0 0,0 0 0 0 0,0 0 0 0 0,0 0 0 0 0,0 0 0 0 0,1 1-1 0 0,-1-1 1 0 0,0 0 0 0 0,0 0 0 0 0,0 0 0 0 0,0 0 0 0 0,0 0 0 0 0,0 1 0 0 0,1-1 0 0 0,13 2 1082 0 0,21-4-481 0 0,222-74 1399 0 0,-186 51-2975 0 0,1 3 1 0 0,120-21 0 0 0,-144 39-4861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4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3681 0 0,'6'-3'5772'0'0,"-3"7"-4527"0"0,9 14-19 0 0,-1 0 0 0 0,0 1 1 0 0,-2 1-1 0 0,13 34 0 0 0,22 93 141 0 0,-37-119-1055 0 0,82 407 80 0 0,-82-394-983 0 0,-2-12-5963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5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0 218 11522 0 0,'17'-4'3625'0'0,"-14"3"-3598"0"0,0 0 1 0 0,0 0-1 0 0,0 1 1 0 0,0-1-1 0 0,0 1 1 0 0,0-1-1 0 0,0 1 0 0 0,4 0 1 0 0,1 2-15 0 0,1 0 0 0 0,-1 0 0 0 0,1 1 0 0 0,-1 1 0 0 0,0-1 1 0 0,0 1-1 0 0,0 0 0 0 0,-1 1 0 0 0,1 0 0 0 0,-1 0 0 0 0,0 1 0 0 0,-1-1 0 0 0,1 2 0 0 0,-1-1 1 0 0,0 1-1 0 0,-1 0 0 0 0,7 9 0 0 0,0 3 279 0 0,-1 0 0 0 0,-1 0 1 0 0,0 1-1 0 0,-2 1 0 0 0,12 39 1 0 0,-27-98 428 0 0,3 1 1 0 0,0-40 0 0 0,3 18-1363 0 0,7-75 1 0 0,-4 119-31 0 0,1 1 1 0 0,0 0-1 0 0,1 0 1 0 0,7-16-1 0 0,2 3-4834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9:30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1848 3225 0 0,'0'1'94'0'0,"1"0"0"0"0,0 0 1 0 0,0 0-1 0 0,0 0 0 0 0,0 0 0 0 0,0 0 1 0 0,0 0-1 0 0,0-1 0 0 0,0 1 0 0 0,0 0 1 0 0,0-1-1 0 0,0 1 0 0 0,1 0 1 0 0,-1-1-1 0 0,0 1 0 0 0,0-1 0 0 0,1 0 1 0 0,-1 1-1 0 0,0-1 0 0 0,1 0 1 0 0,-1 0-1 0 0,0 0 0 0 0,1 0 0 0 0,-1 0 1 0 0,0 0-1 0 0,1 0 0 0 0,-1-1 0 0 0,0 1 1 0 0,1 0-1 0 0,-1-1 0 0 0,0 1 1 0 0,0-1-1 0 0,1 1 0 0 0,-1-1 0 0 0,0 0 1 0 0,0 1-1 0 0,0-1 0 0 0,0 0 1 0 0,0 0-1 0 0,0 0 0 0 0,0 0 0 0 0,0 0 1 0 0,0 0-1 0 0,0 0 0 0 0,-1 0 0 0 0,1 0 1 0 0,0 0-1 0 0,0-2 0 0 0,5-8 138 0 0,-1 0-1 0 0,0 0 1 0 0,-1-1-1 0 0,4-16 1 0 0,-3 12 184 0 0,115-344 579 0 0,-62 205-548 0 0,-13 42-470 0 0,150-598 322 0 0,-182 653-171 0 0,-8 36-58 0 0,2 1 1 0 0,0-1-1 0 0,1 1 1 0 0,1 0-1 0 0,2 1 1 0 0,-1 0 0 0 0,2 1-1 0 0,1 0 1 0 0,0 1-1 0 0,2 0 1 0 0,-1 1-1 0 0,2 1 1 0 0,1 0-1 0 0,0 1 1 0 0,0 1-1 0 0,2 1 1 0 0,0 0-1 0 0,20-10 1 0 0,-37 22-29 0 0,0 0 1 0 0,0 0-1 0 0,1 0 0 0 0,-1 0 1 0 0,0 0-1 0 0,0 0 0 0 0,1 1 1 0 0,-1-1-1 0 0,0 1 0 0 0,1-1 1 0 0,-1 1-1 0 0,1 0 0 0 0,-1 0 1 0 0,1 0-1 0 0,-1 0 0 0 0,0 1 0 0 0,1-1 1 0 0,-1 1-1 0 0,0-1 0 0 0,1 1 1 0 0,-1 0-1 0 0,0 0 0 0 0,0 0 1 0 0,1 0-1 0 0,-1 0 0 0 0,0 0 1 0 0,0 1-1 0 0,0-1 0 0 0,-1 1 1 0 0,1-1-1 0 0,0 1 0 0 0,2 3 1 0 0,3 5 159 0 0,-1 0 0 0 0,0 1 0 0 0,-1 0 1 0 0,0 0-1 0 0,5 18 0 0 0,6 11-637 0 0,43 70 502 0 0,4 7 37 0 0,-54-98-94 0 0,-2 1 1 0 0,0 0 0 0 0,-1 0-1 0 0,5 30 1 0 0,-8-30-14 0 0,5 34-46 0 0,2-1-1 0 0,18 57 0 0 0,-27-108 50 0 0,6 22 20 0 0,2 0-1 0 0,13 24 0 0 0,-17-39-10 0 0,0-1 0 0 0,0 0 0 0 0,1 0 0 0 0,0-1-1 0 0,1 0 1 0 0,0 0 0 0 0,0 0 0 0 0,13 9 0 0 0,-7-6 16 0 0,-10-7-36 0 0,1-1 1 0 0,-1 1-1 0 0,1 0 0 0 0,0-1 0 0 0,0 0 1 0 0,0 0-1 0 0,0 0 0 0 0,6 1 0 0 0,-9-3 17 0 0,1 0-1 0 0,0 0 0 0 0,0 0 1 0 0,0 0-1 0 0,-1-1 0 0 0,1 1 1 0 0,0 0-1 0 0,0-1 0 0 0,-1 0 1 0 0,1 1-1 0 0,0-1 1 0 0,-1 0-1 0 0,1 0 0 0 0,-1 0 1 0 0,1 0-1 0 0,-1 0 0 0 0,1 0 1 0 0,-1 0-1 0 0,0 0 0 0 0,0-1 1 0 0,1 1-1 0 0,-1-1 0 0 0,0 1 1 0 0,0-1-1 0 0,0-1 1 0 0,18-23 279 0 0,-6 6 99 0 0,27-31-1 0 0,-37 47-369 0 0,1 0-1 0 0,0 1 1 0 0,-1-1-1 0 0,1 1 1 0 0,1 0 0 0 0,-1 0-1 0 0,0 1 1 0 0,1-1-1 0 0,-1 1 1 0 0,1 0 0 0 0,0 0-1 0 0,-1 0 1 0 0,11-2-1 0 0,-11 4-13 0 0,-1 0 0 0 0,1 1 0 0 0,0-1 0 0 0,-1 1 0 0 0,1 0 0 0 0,-1-1 0 0 0,1 2 0 0 0,-1-1 0 0 0,1 0 0 0 0,-1 1 0 0 0,0-1 0 0 0,0 1 0 0 0,0 0 0 0 0,1 0 0 0 0,-2 0 0 0 0,1 1 0 0 0,3 3 0 0 0,7 6 0 0 0,-1 1 0 0 0,13 19 0 0 0,-12-16 0 0 0,83 127 0 0 0,-77-109 0 0 0,1-2 0 0 0,2 0 0 0 0,1-2 0 0 0,54 55 0 0 0,-50-63-2 0 0,-2 2 0 0 0,0 1 0 0 0,-1 1 0 0 0,-2 1 0 0 0,0 1 0 0 0,-2 1 0 0 0,20 39 0 0 0,-39-67 2 0 0,64 117 306 0 0,-56-105-256 0 0,1 0 0 0 0,0 0 1 0 0,1-1-1 0 0,0-1 0 0 0,1 0 1 0 0,17 13-1 0 0,3 1 153 0 0,-23-16-176 0 0,2-1 0 0 0,-1 0 0 0 0,1-1 0 0 0,0 0 0 0 0,1-1 0 0 0,19 8 0 0 0,-30-14-115 0 0,0 0 0 0 0,0 0 0 0 0,0 0 0 0 0,0 0 1 0 0,0 0-1 0 0,0-1 0 0 0,0 1 0 0 0,0 0 0 0 0,0-1 0 0 0,0 1 0 0 0,0-1 0 0 0,0 1 0 0 0,0-1 1 0 0,0 0-1 0 0,0 1 0 0 0,0-1 0 0 0,-1 0 0 0 0,1 0 0 0 0,0 1 0 0 0,0-1 0 0 0,-1 0 1 0 0,1 0-1 0 0,0 0 0 0 0,-1 0 0 0 0,1 0 0 0 0,-1 0 0 0 0,0 0 0 0 0,1 0 0 0 0,-1 0 0 0 0,0 0 1 0 0,1 0-1 0 0,-1-1 0 0 0,9-36-3132 0 0,-9 38 3192 0 0,2-7-475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6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58 1376 0 0,'-4'-5'499'0'0,"-1"0"-1"0"0,1 0 0 0 0,-1 0 0 0 0,0 1 1 0 0,0-1-1 0 0,-1 1 0 0 0,1 1 0 0 0,-1-1 1 0 0,0 1-1 0 0,0 0 0 0 0,-8-3 1 0 0,11 5-307 0 0,1 0 1 0 0,-1 0 0 0 0,0 0 0 0 0,0 1 0 0 0,0-1-1 0 0,1 1 1 0 0,-1 0 0 0 0,0 0 0 0 0,0 0 0 0 0,0 0-1 0 0,0 0 1 0 0,0 1 0 0 0,1-1 0 0 0,-1 1 0 0 0,0 0-1 0 0,0 0 1 0 0,1 0 0 0 0,-1 0 0 0 0,0 0 0 0 0,1 1-1 0 0,-1-1 1 0 0,1 1 0 0 0,0 0 0 0 0,-1-1 0 0 0,1 1-1 0 0,0 0 1 0 0,0 0 0 0 0,-1 3 0 0 0,-7 9 204 0 0,0 0 0 0 0,2 1 0 0 0,0 1 1 0 0,1-1-1 0 0,-8 23 0 0 0,3 0-80 0 0,-8 47 1 0 0,20-82-290 0 0,-3 12 90 0 0,0 0 0 0 0,1 1 0 0 0,1 22 0 0 0,1-35-105 0 0,0 1 1 0 0,1 0-1 0 0,0-1 1 0 0,-1 1-1 0 0,1-1 1 0 0,0 0-1 0 0,1 1 1 0 0,-1-1-1 0 0,3 4 1 0 0,-3-5-15 0 0,0-1 1 0 0,0 1 0 0 0,0-1 0 0 0,0 0 0 0 0,0 0-1 0 0,0 0 1 0 0,1 0 0 0 0,-1 0 0 0 0,0 0 0 0 0,1 0-1 0 0,-1 0 1 0 0,1 0 0 0 0,-1-1 0 0 0,1 1 0 0 0,0 0-1 0 0,-1-1 1 0 0,1 1 0 0 0,-1-1 0 0 0,1 0 0 0 0,2 0 0 0 0,-1 0-20 0 0,-1 0 0 0 0,0 0 0 0 0,1-1 0 0 0,-1 0 0 0 0,0 1 1 0 0,0-1-1 0 0,0 0 0 0 0,1 0 0 0 0,-1 0 0 0 0,0 0 0 0 0,0-1 1 0 0,0 1-1 0 0,-1 0 0 0 0,1-1 0 0 0,0 0 0 0 0,0 1 0 0 0,-1-1 0 0 0,1 0 1 0 0,-1 0-1 0 0,2-2 0 0 0,25-44-567 0 0,-27 46 541 0 0,11-27-175 0 0,0 0-1 0 0,-3-1 1 0 0,8-36 0 0 0,-9 32 580 0 0,1 1 1 0 0,17-39-1 0 0,-26 70-321 0 0,1 1 0 0 0,-1-1-1 0 0,1 1 1 0 0,-1-1 0 0 0,1 1-1 0 0,0 0 1 0 0,-1 0 0 0 0,1-1-1 0 0,0 1 1 0 0,0 0 0 0 0,0 0-1 0 0,0 0 1 0 0,0 0 0 0 0,0 0-1 0 0,0 0 1 0 0,0 0 0 0 0,1 0-1 0 0,-1 0 1 0 0,2 0 0 0 0,-2 1-28 0 0,0 1 1 0 0,0-1-1 0 0,1 1 0 0 0,-1 0 1 0 0,0 0-1 0 0,0-1 1 0 0,0 1-1 0 0,0 0 1 0 0,0 0-1 0 0,0 0 0 0 0,0 0 1 0 0,-1 0-1 0 0,1 0 1 0 0,0 0-1 0 0,-1 0 0 0 0,1 1 1 0 0,0-1-1 0 0,-1 0 1 0 0,1 0-1 0 0,0 3 1 0 0,15 33 39 0 0,-9-19-41 0 0,1 0 0 0 0,1 0 0 0 0,1-1 1 0 0,0 0-1 0 0,1 0 0 0 0,1-1 0 0 0,22 23 1 0 0,-27-32-11 0 0,-5-4 0 0 0,0-1 0 0 0,0 1 1 0 0,0-1-1 0 0,1 1 0 0 0,-1-1 1 0 0,0 0-1 0 0,1 0 0 0 0,0 0 0 0 0,-1-1 1 0 0,1 1-1 0 0,0-1 0 0 0,0 1 1 0 0,5 1-1 0 0,-6-5-16 0 0,0 0 1 0 0,0 0 0 0 0,0 0-1 0 0,-1 0 1 0 0,1-1-1 0 0,-1 1 1 0 0,1 0-1 0 0,-1-1 1 0 0,0 1-1 0 0,0-1 1 0 0,0 0-1 0 0,0 1 1 0 0,-1-1-1 0 0,1 1 1 0 0,0-6 0 0 0,0 1-93 0 0,4-10-3 0 0,2-9 69 0 0,1-1 0 0 0,19-40 0 0 0,-24 61 108 0 0,-1 1 0 0 0,1-1 1 0 0,0 1-1 0 0,1 0 0 0 0,-1 0 0 0 0,1 1 1 0 0,0-1-1 0 0,0 1 0 0 0,0-1 0 0 0,1 1 1 0 0,0 1-1 0 0,-1-1 0 0 0,1 1 0 0 0,1-1 1 0 0,-1 1-1 0 0,0 1 0 0 0,1-1 0 0 0,6-1 1 0 0,-9 4-31 0 0,-1 0 0 0 0,0 0 0 0 0,0 0 0 0 0,1 0 1 0 0,-1 0-1 0 0,0 1 0 0 0,1-1 0 0 0,-1 1 0 0 0,0 0 0 0 0,0 0 1 0 0,0 0-1 0 0,0 0 0 0 0,0 0 0 0 0,0 0 0 0 0,0 0 0 0 0,0 1 1 0 0,0-1-1 0 0,-1 1 0 0 0,1-1 0 0 0,0 1 0 0 0,-1 0 0 0 0,1-1 1 0 0,-1 1-1 0 0,0 0 0 0 0,2 4 0 0 0,6 8 248 0 0,-1 0-1 0 0,9 25 1 0 0,-10-24-61 0 0,2 8-140 0 0,21 39 412 0 0,-29-60-598 0 0,1 1 0 0 0,0 0 0 0 0,-1 0 0 0 0,1-1 0 0 0,1 1 1 0 0,-1-1-1 0 0,0 1 0 0 0,1-1 0 0 0,-1 0 0 0 0,1 0 1 0 0,0 0-1 0 0,-1-1 0 0 0,1 1 0 0 0,0 0 0 0 0,0-1 0 0 0,5 2 1 0 0,-5-3-1100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6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18 206 5065 0 0,'-3'-6'259'0'0,"1"0"1"0"0,-1 1-1 0 0,1-1 1 0 0,0 0-1 0 0,0 0 1 0 0,1 0-1 0 0,0-1 0 0 0,0 1 1 0 0,0 0-1 0 0,1 0 1 0 0,0-1-1 0 0,0 1 0 0 0,1 0 1 0 0,0 0-1 0 0,0-1 1 0 0,0 1-1 0 0,1 0 0 0 0,0 0 1 0 0,0 0-1 0 0,0 0 1 0 0,1 1-1 0 0,0-1 0 0 0,0 1 1 0 0,0-1-1 0 0,1 1 1 0 0,-1 0-1 0 0,1 0 0 0 0,1 1 1 0 0,-1-1-1 0 0,1 1 1 0 0,-1 0-1 0 0,1 0 1 0 0,0 0-1 0 0,1 1 0 0 0,-1 0 1 0 0,8-4-1 0 0,-11 7-227 0 0,0-1 1 0 0,0 1-1 0 0,0-1 0 0 0,1 1 0 0 0,-1 0 1 0 0,0-1-1 0 0,0 1 0 0 0,0 0 0 0 0,0 1 1 0 0,0-1-1 0 0,0 0 0 0 0,1 0 1 0 0,-1 1-1 0 0,0 0 0 0 0,0-1 0 0 0,0 1 1 0 0,0 0-1 0 0,2 1 0 0 0,1 1 4 0 0,-1 0 0 0 0,0 0-1 0 0,1 1 1 0 0,-1-1 0 0 0,-1 1-1 0 0,1 0 1 0 0,4 6 0 0 0,3 7-175 0 0,0 0 1 0 0,16 36 0 0 0,-24-47 44 0 0,16 32-1707 0 0,-10-18-3025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7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72 5529 0 0,'1'-3'180'0'0,"-1"1"0"0"0,1-1 1 0 0,-1 1-1 0 0,1-1 0 0 0,-1 1 0 0 0,0-1 0 0 0,1 0 0 0 0,-2 1 0 0 0,1-1 0 0 0,0 1 1 0 0,0-1-1 0 0,-1 0 0 0 0,1 1 0 0 0,-1-1 0 0 0,0 1 0 0 0,0-1 0 0 0,0 1 0 0 0,0 0 1 0 0,0-1-1 0 0,-1 1 0 0 0,1 0 0 0 0,-1 0 0 0 0,1 0 0 0 0,-3-2 0 0 0,3 3 33 0 0,0 0 1 0 0,0 0-1 0 0,0 1 0 0 0,0-1 0 0 0,0 0 0 0 0,-1 1 0 0 0,1-1 0 0 0,0 1 0 0 0,0-1 0 0 0,-1 1 0 0 0,1-1 0 0 0,0 1 0 0 0,-1 0 0 0 0,1 0 0 0 0,0 0 0 0 0,-1 0 1 0 0,1 0-1 0 0,-3 0 0 0 0,2 1-35 0 0,0-1 0 0 0,0 1 1 0 0,-1 0-1 0 0,1 0 0 0 0,0 0 1 0 0,0 0-1 0 0,0 0 0 0 0,1 1 1 0 0,-1-1-1 0 0,0 0 0 0 0,0 1 1 0 0,1 0-1 0 0,-1-1 0 0 0,-2 4 1 0 0,-29 44 1573 0 0,31-45-1631 0 0,0-1 0 0 0,0 1 0 0 0,0 0-1 0 0,1 0 1 0 0,-1 0 0 0 0,1 0 0 0 0,0 0 0 0 0,0 0 0 0 0,1 0-1 0 0,-1 0 1 0 0,1 0 0 0 0,0 6 0 0 0,1-9-111 0 0,-1 1 0 0 0,1-1 1 0 0,0 1-1 0 0,-1-1 0 0 0,1 1 0 0 0,0-1 1 0 0,0 0-1 0 0,0 1 0 0 0,0-1 0 0 0,0 0 0 0 0,0 0 1 0 0,1 0-1 0 0,-1 0 0 0 0,0 0 0 0 0,1 0 1 0 0,-1 0-1 0 0,0 0 0 0 0,1-1 0 0 0,-1 1 1 0 0,1 0-1 0 0,-1-1 0 0 0,1 1 0 0 0,1 0 0 0 0,45 8 209 0 0,-29-7-182 0 0,-15-1-50 0 0,0 0-1 0 0,0 0 0 0 0,0 0 0 0 0,0 0 0 0 0,0 1 0 0 0,0-1 0 0 0,0 1 1 0 0,-1 0-1 0 0,1 0 0 0 0,-1 1 0 0 0,1-1 0 0 0,-1 1 0 0 0,0-1 0 0 0,0 1 1 0 0,0 0-1 0 0,0 0 0 0 0,0 1 0 0 0,-1-1 0 0 0,1 0 0 0 0,-1 1 0 0 0,0 0 1 0 0,0-1-1 0 0,-1 1 0 0 0,1 0 0 0 0,-1 0 0 0 0,2 5 0 0 0,-2 0-30 0 0,0 0-1 0 0,-1 1 1 0 0,0-1-1 0 0,0 0 1 0 0,-1 0-1 0 0,0 0 0 0 0,0 0 1 0 0,-1 0-1 0 0,-1 0 1 0 0,-6 17-1 0 0,2-9-955 0 0,0 1 1 0 0,-14 21-1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7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70 4609 0 0,'-27'-31'9453'0'0,"35"52"-8638"0"0,-1 2 1 0 0,6 27 0 0 0,4 15-43 0 0,-4-19-433 0 0,-9-27-339 0 0,2 0 0 0 0,0-1-1 0 0,15 29 1 0 0,-21-47-18 0 0,0 1 0 0 0,0-1 0 0 0,0 0 0 0 0,0 0-1 0 0,0 0 1 0 0,0 0 0 0 0,0 0 0 0 0,0 0 0 0 0,0 0 0 0 0,0 1 0 0 0,0-1-1 0 0,0 0 1 0 0,0 0 0 0 0,1 0 0 0 0,-1 0 0 0 0,0 0 0 0 0,0 0 0 0 0,0 0-1 0 0,0 0 1 0 0,0 0 0 0 0,0 0 0 0 0,0 0 0 0 0,1 1 0 0 0,-1-1 0 0 0,0 0-1 0 0,0 0 1 0 0,0 0 0 0 0,0 0 0 0 0,0 0 0 0 0,1 0 0 0 0,-1 0 0 0 0,0 0-1 0 0,0 0 1 0 0,0 0 0 0 0,0 0 0 0 0,0 0 0 0 0,0 0 0 0 0,1-1-1 0 0,-1 1 1 0 0,0 0 0 0 0,0 0 0 0 0,0 0 0 0 0,0 0 0 0 0,0 0 0 0 0,0 0-1 0 0,0 0 1 0 0,1 0 0 0 0,-1 0 0 0 0,0 0 0 0 0,0 0 0 0 0,0 0 0 0 0,0-1-1 0 0,0 1 1 0 0,0 0 0 0 0,0 0 0 0 0,0 0 0 0 0,0 0 0 0 0,0 0 0 0 0,6-14-577 0 0,0-15-139 0 0,2-27-239 0 0,-5 23 639 0 0,11-41 0 0 0,-12 66 374 0 0,0 0 0 0 0,1 0 0 0 0,0 0 0 0 0,0 0 0 0 0,1 1 0 0 0,0-1 0 0 0,0 1 0 0 0,1 0 0 0 0,0 0 0 0 0,6-6 0 0 0,-9 11 13 0 0,-1 0 0 0 0,1 0-1 0 0,0 1 1 0 0,0-1 0 0 0,0 1-1 0 0,-1 0 1 0 0,2 0-1 0 0,-1-1 1 0 0,0 1 0 0 0,0 0-1 0 0,0 1 1 0 0,0-1 0 0 0,1 0-1 0 0,-1 1 1 0 0,0-1 0 0 0,1 1-1 0 0,-1-1 1 0 0,0 1-1 0 0,1 0 1 0 0,-1 0 0 0 0,0 0-1 0 0,1 1 1 0 0,-1-1 0 0 0,3 1-1 0 0,-3 0 10 0 0,1 0 1 0 0,-1 1-1 0 0,1-1 0 0 0,-1 1 0 0 0,0-1 0 0 0,1 1 1 0 0,-1 0-1 0 0,0 0 0 0 0,0 0 0 0 0,0 0 0 0 0,0 0 0 0 0,-1 0 1 0 0,1 0-1 0 0,-1 1 0 0 0,1-1 0 0 0,-1 1 0 0 0,0-1 1 0 0,0 1-1 0 0,2 4 0 0 0,6 29 239 0 0,-5-18-229 0 0,13 35 0 0 0,-16-49-92 0 0,1-1 0 0 0,0 1 0 0 0,-1-1 0 0 0,1 1 1 0 0,0-1-1 0 0,1 0 0 0 0,-1 0 0 0 0,0 0 0 0 0,1 0 0 0 0,0 0 1 0 0,0-1-1 0 0,0 1 0 0 0,0-1 0 0 0,0 0 0 0 0,5 3 1 0 0,-7-5 17 0 0,0 0 1 0 0,0 0 0 0 0,0 0-1 0 0,0 0 1 0 0,-1-1 0 0 0,1 1-1 0 0,0 0 1 0 0,0 0 0 0 0,0-1-1 0 0,0 1 1 0 0,0-1 0 0 0,0 1-1 0 0,0-1 1 0 0,-1 1-1 0 0,1-1 1 0 0,0 1 0 0 0,0-1-1 0 0,-1 0 1 0 0,1 1 0 0 0,0-1-1 0 0,-1 0 1 0 0,1 0 0 0 0,-1 1-1 0 0,1-1 1 0 0,-1 0 0 0 0,1-1-1 0 0,16-28-257 0 0,-16 28 182 0 0,25-65-845 0 0,-22 54 793 0 0,0 0 0 0 0,1 0 0 0 0,1 0 0 0 0,0 1 0 0 0,0 0 0 0 0,2 0 0 0 0,8-11 0 0 0,-16 22 138 0 0,1 0-1 0 0,0 0 1 0 0,-1 0 0 0 0,1 1-1 0 0,0-1 1 0 0,0 0-1 0 0,0 1 1 0 0,-1-1 0 0 0,1 0-1 0 0,0 1 1 0 0,0-1 0 0 0,0 1-1 0 0,0 0 1 0 0,0-1-1 0 0,0 1 1 0 0,0 0 0 0 0,0-1-1 0 0,0 1 1 0 0,0 0-1 0 0,0 0 1 0 0,0 0 0 0 0,0 0-1 0 0,0 0 1 0 0,0 0 0 0 0,2 0-1 0 0,-1 1 58 0 0,-1 0 1 0 0,1 0-1 0 0,-1 0 0 0 0,1 0 1 0 0,0 0-1 0 0,-1 0 0 0 0,0 1 0 0 0,1-1 1 0 0,-1 0-1 0 0,0 1 0 0 0,0-1 0 0 0,0 1 1 0 0,2 1-1 0 0,3 9 387 0 0,0-1 1 0 0,-1 1-1 0 0,5 18 1 0 0,-6-20-406 0 0,-2-4-270 0 0,1-1 0 0 0,0 1 0 0 0,0-1 0 0 0,1 0 0 0 0,-1 0 0 0 0,1 0 0 0 0,0-1 0 0 0,0 1 0 0 0,1-1 0 0 0,4 4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8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3801 0 0,'2'2'150'0'0,"-1"-1"0"0"0,1 0 0 0 0,-1 1 1 0 0,0-1-1 0 0,1 1 0 0 0,-1-1 0 0 0,0 1 0 0 0,0-1 1 0 0,0 1-1 0 0,0 0 0 0 0,0 0 0 0 0,-1 0 1 0 0,1-1-1 0 0,0 3 0 0 0,9 34 3756 0 0,-7-25-2824 0 0,80 240 6489 0 0,-63-215-9853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8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18 11522 0 0,'-4'-6'513'0'0,"1"1"95"0"0,3 1-480 0 0,0 2-128 0 0,2 2 0 0 0,-1 0 80 0 0,0 1-8 0 0,2 1 0 0 0,-1 3 0 0 0,1 2-488 0 0,2 15-625 0 0,-1-8 505 0 0,1-2 416 0 0,0 3 120 0 0,0-1 0 0 0,4-3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9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8290 0 0,'-1'0'218'0'0,"-1"0"-1"0"0,0 0 1 0 0,1 0 0 0 0,-1 1-1 0 0,0-1 1 0 0,1 1 0 0 0,-1-1 0 0 0,1 1-1 0 0,-1 0 1 0 0,1-1 0 0 0,-1 1 0 0 0,1 0-1 0 0,-1 0 1 0 0,1 0 0 0 0,0 0 0 0 0,-1 0-1 0 0,1 0 1 0 0,0 1 0 0 0,0-1 0 0 0,0 0-1 0 0,0 1 1 0 0,0-1 0 0 0,0 1 0 0 0,0-1-1 0 0,0 3 1 0 0,-20 42 1714 0 0,18-31-1622 0 0,0 0 0 0 0,1 0 0 0 0,1 0 0 0 0,0 1 0 0 0,1-1 0 0 0,1 0 0 0 0,0 0 0 0 0,4 19 0 0 0,35 122 602 0 0,-34-134-805 0 0,34 88-75 0 0,-21-64-5440 0 0,-6-20-746 0 0</inkml:trace>
  <inkml:trace contextRef="#ctx0" brushRef="#br0" timeOffset="1">1 468 5985 0 0,'2'-5'128'0'0,"1"1"1"0"0,0-1-1 0 0,0 1 0 0 0,0 0 0 0 0,0 0 0 0 0,1 0 1 0 0,-1 0-1 0 0,1 1 0 0 0,0 0 0 0 0,7-5 0 0 0,3-3-43 0 0,25-27-637 0 0,61-43 1 0 0,-78 66-2 0 0,1 0 0 0 0,0 2 0 0 0,1 0 1 0 0,46-16-1 0 0,-70 28 794 0 0,1 1 1 0 0,0 0-1 0 0,0 0 1 0 0,-1 0 0 0 0,1 0-1 0 0,0 0 1 0 0,0 0-1 0 0,0 0 1 0 0,0 0-1 0 0,-1 0 1 0 0,1 0-1 0 0,0 0 1 0 0,0 1 0 0 0,0-1-1 0 0,-1 0 1 0 0,1 0-1 0 0,0 1 1 0 0,-1-1-1 0 0,1 1 1 0 0,0-1 0 0 0,-1 1-1 0 0,1-1 1 0 0,0 1-1 0 0,-1-1 1 0 0,1 1-1 0 0,-1-1 1 0 0,1 1-1 0 0,-1 0 1 0 0,1-1 0 0 0,-1 1-1 0 0,1 0 1 0 0,-1-1-1 0 0,0 1 1 0 0,1 0-1 0 0,-1 0 1 0 0,0-1-1 0 0,1 2 1 0 0,7 41 3930 0 0,-4-21-3191 0 0,48 164 2087 0 0,6-2-4043 0 0,-52-164 101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7370 0 0,'12'-11'1113'0'0,"0"1"0"0"0,0 0 0 0 0,19-10 1 0 0,85-40-2036 0 0,-97 51 318 0 0,-5 2 514 0 0,0 1 0 0 0,0 0 0 0 0,1 1 0 0 0,-1 1 1 0 0,1 0-1 0 0,0 1 0 0 0,21-2 0 0 0,-14 5 90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49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35 2761 0 0,'-3'-3'335'0'0,"1"0"1"0"0,-1 0 0 0 0,0 0 0 0 0,0 0 0 0 0,-1 1-1 0 0,1 0 1 0 0,0-1 0 0 0,-1 1 0 0 0,1 1 0 0 0,-1-1-1 0 0,0 0 1 0 0,0 1 0 0 0,1 0 0 0 0,-1 0-1 0 0,0 0 1 0 0,0 0 0 0 0,0 1 0 0 0,0-1 0 0 0,0 1-1 0 0,-1 0 1 0 0,-3 1 0 0 0,1-1 44 0 0,1 0 0 0 0,-1 1 0 0 0,0 0 1 0 0,0 1-1 0 0,1 0 0 0 0,-1 0 0 0 0,1 0 0 0 0,0 0 0 0 0,0 1 1 0 0,-1 0-1 0 0,-9 8 0 0 0,7-4-81 0 0,1 1-1 0 0,0 1 1 0 0,0 0 0 0 0,1 0 0 0 0,0 0-1 0 0,1 1 1 0 0,-10 17 0 0 0,13-21-216 0 0,0 1 1 0 0,1-1-1 0 0,-1 0 1 0 0,1 1-1 0 0,1 0 1 0 0,-1-1-1 0 0,1 1 1 0 0,0 0-1 0 0,0 0 1 0 0,1 0-1 0 0,0 0 1 0 0,0 0-1 0 0,1-1 0 0 0,1 9 1 0 0,-1-13-86 0 0,-1 0-1 0 0,1 0 1 0 0,0 0 0 0 0,0 0-1 0 0,-1 0 1 0 0,1-1 0 0 0,0 1-1 0 0,1 0 1 0 0,-1 0 0 0 0,0-1-1 0 0,0 1 1 0 0,1-1 0 0 0,-1 1-1 0 0,1-1 1 0 0,-1 0 0 0 0,1 1-1 0 0,0-1 1 0 0,-1 0 0 0 0,1 0 0 0 0,0 0-1 0 0,3 1 1 0 0,-1-1-70 0 0,0 0-1 0 0,0-1 1 0 0,0 1 0 0 0,0-1-1 0 0,0 0 1 0 0,0 0 0 0 0,0-1-1 0 0,0 1 1 0 0,0-1-1 0 0,6-1 1 0 0,3-2-380 0 0,-1-1 1 0 0,1 0-1 0 0,-1 0 0 0 0,-1-1 1 0 0,21-14-1 0 0,-20 9 280 0 0,0 0-1 0 0,0-1 1 0 0,-1-1 0 0 0,-1 1-1 0 0,0-2 1 0 0,0 0 0 0 0,-2 0-1 0 0,12-25 1 0 0,-7 15 1028 0 0,-13 24-766 0 0,0 0-1 0 0,0-1 0 0 0,0 1 1 0 0,1-1-1 0 0,-1 1 0 0 0,0-1 1 0 0,0 1-1 0 0,1-1 0 0 0,-1 1 1 0 0,0 0-1 0 0,1-1 0 0 0,-1 1 1 0 0,0 0-1 0 0,1-1 0 0 0,-1 1 1 0 0,0 0-1 0 0,1-1 0 0 0,-1 1 1 0 0,1 0-1 0 0,-1 0 0 0 0,0 0 0 0 0,1-1 1 0 0,-1 1-1 0 0,1 0 0 0 0,-1 0 1 0 0,1 0-1 0 0,-1 0 0 0 0,2 0 1 0 0,6 11 1307 0 0,2 31-801 0 0,-8-33-683 0 0,-1-3-282 0 0,0 0-1 0 0,1 0 0 0 0,0 0 0 0 0,0 0 1 0 0,0 0-1 0 0,1-1 0 0 0,0 1 0 0 0,0-1 1 0 0,1 0-1 0 0,-1 0 0 0 0,7 7 0 0 0,3 0-4924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0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94 153 1840 0 0,'-30'-43'841'0'0,"12"17"3400"0"0,-24-42 1 0 0,39 59-895 0 0,8 13-1494 0 0,8 17-663 0 0,-6-1-578 0 0,-1 1 0 0 0,4 25-1 0 0,-8-31-529 0 0,1-1-1 0 0,0 0 1 0 0,1 0-1 0 0,0 0 1 0 0,2-1 0 0 0,-1 0-1 0 0,10 17 1 0 0,-14-29-160 0 0,0 1 0 0 0,0-1 0 0 0,0 1 1 0 0,0-1-1 0 0,1 1 0 0 0,-1-1 0 0 0,0 1 1 0 0,1-1-1 0 0,-1 0 0 0 0,1 0 0 0 0,-1 0 1 0 0,1 0-1 0 0,-1 0 0 0 0,1 0 0 0 0,0 0 1 0 0,-1-1-1 0 0,1 1 0 0 0,0-1 0 0 0,0 1 1 0 0,-1-1-1 0 0,3 1 0 0 0,-2-1-32 0 0,-1-1 0 0 0,1 1 0 0 0,-1-1 0 0 0,1 0 0 0 0,-1 1 0 0 0,1-1 0 0 0,-1 0 0 0 0,1 0 0 0 0,-1 0 0 0 0,0 0 0 0 0,1 0 0 0 0,-1 0 0 0 0,0 0-1 0 0,0 0 1 0 0,0 0 0 0 0,0-1 0 0 0,0 1 0 0 0,0 0 0 0 0,0-1 0 0 0,0 1 0 0 0,-1-1 0 0 0,1 1 0 0 0,0-3 0 0 0,39-108-1002 0 0,-2 3 1816 0 0,-38 108-632 0 0,1-1 0 0 0,-1 1-1 0 0,1-1 1 0 0,0 1 0 0 0,0 0 0 0 0,-1-1 0 0 0,1 1 0 0 0,0 0 0 0 0,0-1-1 0 0,0 1 1 0 0,0 0 0 0 0,1 0 0 0 0,-1 0 0 0 0,2-1 0 0 0,-3 2-49 0 0,1 0 1 0 0,-1 0 0 0 0,1 0-1 0 0,-1 0 1 0 0,0 0-1 0 0,1 0 1 0 0,-1 0 0 0 0,1 0-1 0 0,-1 0 1 0 0,0 0-1 0 0,1 1 1 0 0,-1-1 0 0 0,1 0-1 0 0,-1 0 1 0 0,0 1-1 0 0,1-1 1 0 0,-1 0 0 0 0,0 0-1 0 0,1 1 1 0 0,-1-1 0 0 0,0 0-1 0 0,0 1 1 0 0,1-1-1 0 0,-1 0 1 0 0,0 1 0 0 0,0-1-1 0 0,0 1 1 0 0,1-1-1 0 0,-1 0 1 0 0,0 1 0 0 0,0-1-1 0 0,0 1 1 0 0,11 51 761 0 0,-10-39-717 0 0,1-7-418 0 0,-1-1 1 0 0,1 0 0 0 0,0 0-1 0 0,0 0 1 0 0,6 9-1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9:31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1836 1376 0 0,'0'1'95'0'0,"-1"0"0"0"0,0 0-1 0 0,1 0 1 0 0,-1 0-1 0 0,0-1 1 0 0,0 1 0 0 0,0 0-1 0 0,1-1 1 0 0,-1 1-1 0 0,0-1 1 0 0,0 1 0 0 0,0-1-1 0 0,0 1 1 0 0,0-1-1 0 0,0 1 1 0 0,0-1 0 0 0,-1 0-1 0 0,1 0 1 0 0,-1 1-1 0 0,2-2 63 0 0,-1 1 0 0 0,1 0 0 0 0,-1-1 0 0 0,1 1-1 0 0,0-1 1 0 0,-1 1 0 0 0,1 0 0 0 0,0-1-1 0 0,-1 1 1 0 0,1-1 0 0 0,0 1 0 0 0,0-1-1 0 0,-1 1 1 0 0,1-1 0 0 0,0 1 0 0 0,0-1 0 0 0,0 1-1 0 0,0-1 1 0 0,0 1 0 0 0,-1-1 0 0 0,1 1-1 0 0,0-1 1 0 0,0 1 0 0 0,1-1 0 0 0,-1-1 0 0 0,5-26 3441 0 0,1 12-4356 0 0,67-99 935 0 0,-54 89-130 0 0,-1-2-1 0 0,-1 0 0 0 0,-2 0 1 0 0,18-44-1 0 0,-19 23-63 0 0,-1-1-1 0 0,-3 0 1 0 0,-2-1-1 0 0,3-90 1 0 0,-20-209-114 0 0,1 195 109 0 0,6 74 89 0 0,9-80-1 0 0,-3 124-36 0 0,1-1 1 0 0,2 1-1 0 0,2 1 0 0 0,18-50 0 0 0,-20 70 65 0 0,0 0 0 0 0,2 1 0 0 0,0-1 0 0 0,18-23 0 0 0,-22 33-15 0 0,0 0 1 0 0,0 1-1 0 0,0-1 1 0 0,1 1 0 0 0,0 0-1 0 0,0 0 1 0 0,0 0 0 0 0,0 1-1 0 0,1 0 1 0 0,0 1-1 0 0,0-1 1 0 0,0 1 0 0 0,8-2-1 0 0,0 4 26 0 0,-1 0-1 0 0,1 1 1 0 0,0 0-1 0 0,-1 1 1 0 0,1 1-1 0 0,21 5 1 0 0,5 0 234 0 0,22-1 287 0 0,40 6-1043 0 0,-94-10 414 0 0,-1 0 1 0 0,1 0-1 0 0,0 1 0 0 0,-1 0 0 0 0,0 1 0 0 0,0 0 1 0 0,0 0-1 0 0,13 10 0 0 0,-13-7 87 0 0,0 1 1 0 0,-1 0-1 0 0,0 0 1 0 0,0 1-1 0 0,-1 0 1 0 0,0 0-1 0 0,0 0 1 0 0,-1 1-1 0 0,6 19 0 0 0,3 11 414 0 0,10 50 0 0 0,-13-48-503 0 0,6 12 50 0 0,3-1-1 0 0,2 0 0 0 0,38 65 1 0 0,-52-102-36 0 0,21 56-9 0 0,-25-60 21 0 0,0 0 1 0 0,0 0 0 0 0,1 0 0 0 0,1-1 0 0 0,0 0 0 0 0,1 0 0 0 0,13 17 0 0 0,-19-27-29 0 0,0 0-1 0 0,0 1 0 0 0,0-1 1 0 0,0 0-1 0 0,0 0 0 0 0,0 0 0 0 0,1 0 1 0 0,-1 0-1 0 0,0 0 0 0 0,1 0 1 0 0,-1-1-1 0 0,0 1 0 0 0,1 0 0 0 0,-1-1 1 0 0,1 1-1 0 0,0-1 0 0 0,-1 0 1 0 0,1 1-1 0 0,-1-1 0 0 0,1 0 0 0 0,-1 0 1 0 0,1 0-1 0 0,2 0 0 0 0,-1-1-8 0 0,0-1 0 0 0,1 1 1 0 0,-1-1-1 0 0,0 1 0 0 0,-1-1 0 0 0,1 0 0 0 0,0 0 0 0 0,0 0 0 0 0,-1-1 0 0 0,4-3 0 0 0,2-2-20 0 0,0 1-1 0 0,1-1 1 0 0,0 2-1 0 0,0-1 1 0 0,1 1-1 0 0,-1 1 1 0 0,1 0-1 0 0,16-6 1 0 0,-21 9 44 0 0,0 1 0 0 0,1-1 0 0 0,-1 1 0 0 0,0 0 0 0 0,1 1 0 0 0,-1-1 0 0 0,0 1 0 0 0,1 0 0 0 0,-1 1 0 0 0,0-1 0 0 0,1 1 0 0 0,-1 0 0 0 0,0 0 0 0 0,0 1 0 0 0,0-1 0 0 0,0 1 0 0 0,0 0 0 0 0,0 1 0 0 0,8 4 0 0 0,-4 0-9 0 0,12 6 0 0 0,-1 0 0 0 0,-1 2 0 0 0,0 1 0 0 0,-1 0 0 0 0,-1 1 0 0 0,0 1 0 0 0,14 21 0 0 0,193 313 0 0 0,-117-200 161 0 0,-15-24-103 0 0,-58-71 192 0 0,-21-33-85 0 0,1-1-1 0 0,25 31 0 0 0,-39-53-186 0 0,0 0 0 0 0,1 0 0 0 0,-1-1 0 0 0,1 1 0 0 0,0 0 0 0 0,-1 0 0 0 0,1-1 0 0 0,0 1 0 0 0,-1 0 1 0 0,1-1-1 0 0,0 1 0 0 0,0-1 0 0 0,0 1 0 0 0,-1-1 0 0 0,1 1 0 0 0,0-1 0 0 0,0 0 0 0 0,0 1 0 0 0,0-1 0 0 0,0 0 0 0 0,0 0 0 0 0,0 0 1 0 0,0 1-1 0 0,0-1 0 0 0,0 0 0 0 0,0 0 0 0 0,-1 0 0 0 0,1-1 0 0 0,0 1 0 0 0,0 0 0 0 0,0 0 0 0 0,0 0 0 0 0,0-1 0 0 0,0 1 0 0 0,0 0 1 0 0,0-1-1 0 0,0 1 0 0 0,-1-1 0 0 0,1 1 0 0 0,1-2 0 0 0,4-8-345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0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6 3225 0 0,'-1'-1'236'0'0,"0"1"1"0"0,0-1-1 0 0,0 1 1 0 0,0-1 0 0 0,0 1-1 0 0,0-1 1 0 0,0 1-1 0 0,0 0 1 0 0,0-1-1 0 0,0 1 1 0 0,0 0 0 0 0,0 0-1 0 0,0 0 1 0 0,-1 0-1 0 0,1 0 1 0 0,0 0-1 0 0,0 0 1 0 0,0 0-1 0 0,0 1 1 0 0,0-1 0 0 0,0 0-1 0 0,0 1 1 0 0,0-1-1 0 0,-1 1 1 0 0,-29 12 3420 0 0,25-9-3335 0 0,1 1-1 0 0,-1 0 1 0 0,1 0 0 0 0,0 0-1 0 0,0 1 1 0 0,1 0-1 0 0,-1 0 1 0 0,1 0 0 0 0,1 1-1 0 0,-1-1 1 0 0,1 1 0 0 0,0 0-1 0 0,1 0 1 0 0,-1 0-1 0 0,2 0 1 0 0,-1 0 0 0 0,-1 10-1 0 0,2-6-254 0 0,0 0-1 0 0,0 0 1 0 0,1 0-1 0 0,0 0 1 0 0,1 0-1 0 0,0-1 1 0 0,1 1-1 0 0,0 0 0 0 0,1 0 1 0 0,0-1-1 0 0,5 12 1 0 0,-6-17-219 0 0,1 0 1 0 0,0 0-1 0 0,0-1 1 0 0,0 1-1 0 0,1 0 1 0 0,-1-1-1 0 0,1 0 1 0 0,0 0-1 0 0,7 5 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1 315 6913 0 0,'2'1'150'0'0,"-1"0"0"0"0,1 0 0 0 0,0-1 0 0 0,-1 1 0 0 0,1 0 0 0 0,0-1-1 0 0,0 0 1 0 0,-1 0 0 0 0,1 1 0 0 0,0-1 0 0 0,0 0 0 0 0,0 0 0 0 0,0 0-1 0 0,-1-1 1 0 0,1 1 0 0 0,0 0 0 0 0,0-1 0 0 0,-1 1 0 0 0,1-1-1 0 0,0 0 1 0 0,2-1 0 0 0,35-17 1956 0 0,-31 13-1893 0 0,0 0 0 0 0,0-1 0 0 0,-1 0 0 0 0,0 0 0 0 0,0-1-1 0 0,-1 0 1 0 0,0 0 0 0 0,0 0 0 0 0,-1-1 0 0 0,0 0 0 0 0,-1 0 0 0 0,5-14 0 0 0,-4 11-223 0 0,-2 0 0 0 0,1 1 0 0 0,-2-1 0 0 0,0 0 0 0 0,0 0 0 0 0,-1-1 0 0 0,0 1 0 0 0,-1 0 0 0 0,-1 0 0 0 0,-2-14 0 0 0,3 25 47 0 0,0-1 1 0 0,0 0 0 0 0,-1 0-1 0 0,1 0 1 0 0,-1 0 0 0 0,0 1-1 0 0,1-1 1 0 0,-1 0-1 0 0,0 0 1 0 0,0 1 0 0 0,0-1-1 0 0,0 1 1 0 0,0-1-1 0 0,0 1 1 0 0,-1-1 0 0 0,1 1-1 0 0,-2-2 1 0 0,1 3 51 0 0,1-1 0 0 0,0 1 1 0 0,0-1-1 0 0,0 1 0 0 0,-1 0 0 0 0,1-1 1 0 0,0 1-1 0 0,0 0 0 0 0,-1 0 0 0 0,1 0 1 0 0,0 0-1 0 0,0 0 0 0 0,-1 0 0 0 0,1 0 1 0 0,0 1-1 0 0,0-1 0 0 0,-1 0 0 0 0,1 1 1 0 0,-2 0-1 0 0,-2 2 163 0 0,1-1-1 0 0,-1 1 1 0 0,0 1 0 0 0,1-1-1 0 0,0 0 1 0 0,0 1 0 0 0,0 0-1 0 0,0 0 1 0 0,0 0 0 0 0,-2 6-1 0 0,2-5-233 0 0,1 0 0 0 0,0 0 0 0 0,0 0 0 0 0,0 0 0 0 0,1 0 0 0 0,0 1 0 0 0,0-1 0 0 0,0 1 0 0 0,0 0 0 0 0,1 0 0 0 0,0-1 0 0 0,1 1 0 0 0,-1 0 0 0 0,1 0 0 0 0,0 0 0 0 0,0 0 0 0 0,1 0 0 0 0,0-1 0 0 0,0 1 0 0 0,0 0 0 0 0,1 0 0 0 0,0-1 0 0 0,0 1 0 0 0,0-1 0 0 0,1 0 0 0 0,0 1 0 0 0,0-1-1 0 0,0-1 1 0 0,0 1 0 0 0,1 0 0 0 0,0-1 0 0 0,0 1 0 0 0,0-1 0 0 0,0 0 0 0 0,1-1 0 0 0,0 1 0 0 0,0-1 0 0 0,0 0 0 0 0,7 4 0 0 0,9 3-5098 0 0,1-1-1729 0 0</inkml:trace>
  <inkml:trace contextRef="#ctx0" brushRef="#br0" timeOffset="1">728 122 2745 0 0,'-3'3'406'0'0,"0"-1"1"0"0,0 1 0 0 0,1-1 0 0 0,-1 1-1 0 0,1 0 1 0 0,0 0 0 0 0,0 0-1 0 0,0 0 1 0 0,0 0 0 0 0,0 1 0 0 0,1-1-1 0 0,-2 4 1 0 0,-14 51 6615 0 0,9-30-5367 0 0,-8 14-435 0 0,-7 23-293 0 0,16-23-8238 0 0,7-30 3152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1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123 175 920 0 0,'-38'8'460'0'0,"17"-3"3558"0"0,1 1-1 0 0,-23 10 0 0 0,376-141 3804 0 0,-234 97-9063 0 0,160-26 0 0 0,-238 52-5556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5985 0 0,'-2'2'472'0'0,"1"1"1"0"0,0-1-1 0 0,-1 0 0 0 0,1 1 0 0 0,0-1 1 0 0,0 0-1 0 0,1 1 0 0 0,-1-1 0 0 0,1 1 0 0 0,-1-1 1 0 0,1 1-1 0 0,0 0 0 0 0,0-1 0 0 0,0 1 1 0 0,0-1-1 0 0,1 4 0 0 0,8 49 2963 0 0,-7-43-2551 0 0,5 30-344 0 0,-1 0-1 0 0,-1 75 1 0 0,-16 82 1592 0 0,1-43-1386 0 0,11-64-1402 0 0,1-67-64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2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10594 0 0,'50'-14'2333'0'0,"-20"3"-1184"0"0,32-17 1 0 0,23-9-1098 0 0,-26 22-3866 0 0,-46 13 2296 0 0</inkml:trace>
  <inkml:trace contextRef="#ctx0" brushRef="#br0" timeOffset="1">111 316 3225 0 0,'-3'11'6664'0'0,"3"-11"-6545"0"0,22-1 2483 0 0,28-14-1497 0 0,19-12-985 0 0,-3-6-3485 0 0,-52 23 2993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2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8 10138 0 0,'-11'-8'9067'0'0,"7"18"-8799"0"0,1-1 0 0 0,0 1-1 0 0,1 0 1 0 0,0 0 0 0 0,1 0-1 0 0,0 0 1 0 0,0 0 0 0 0,2 14-1 0 0,10 92 215 0 0,-5-71-319 0 0,45 317 174 0 0,-19-149-390 0 0,-21-127-1815 0 0,-7-46-5564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3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10594 0 0,'11'-6'194'0'0,"0"1"0"0"0,0 1 0 0 0,1 0 0 0 0,-1 0 0 0 0,19-3 0 0 0,-1 0 480 0 0,-25 6-610 0 0,142-33 1785 0 0,-131 31-2043 0 0,0 1 0 0 0,0 1 0 0 0,0 1-1 0 0,0 0 1 0 0,-1 1 0 0 0,1 0 0 0 0,0 2 0 0 0,15 3-1 0 0,-8 3 14 0 0,-4 2 160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3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9218 0 0,'1'1'66'0'0,"-1"-1"-1"0"0,1 1 1 0 0,0-1-1 0 0,0 1 1 0 0,0 0-1 0 0,-1-1 1 0 0,1 0-1 0 0,0 1 1 0 0,0-1 0 0 0,0 1-1 0 0,0-1 1 0 0,0 0-1 0 0,0 0 1 0 0,0 0-1 0 0,0 1 1 0 0,0-1-1 0 0,0 0 1 0 0,0 0 0 0 0,0 0-1 0 0,0-1 1 0 0,0 1-1 0 0,0 0 1 0 0,-1 0-1 0 0,3-1 1 0 0,29-7 792 0 0,-23 5-836 0 0,69-20-367 0 0,-41 11-1082 0 0,48-8 0 0 0,-70 17 1427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17 5985 0 0,'1'-2'161'0'0,"0"1"0"0"0,0 0-1 0 0,0-1 1 0 0,1 1 0 0 0,-1 0-1 0 0,0 0 1 0 0,1 0 0 0 0,-1 0-1 0 0,0 0 1 0 0,1 1 0 0 0,-1-1-1 0 0,1 0 1 0 0,-1 1 0 0 0,1-1-1 0 0,0 1 1 0 0,-1-1 0 0 0,1 1-1 0 0,-1 0 1 0 0,1-1 0 0 0,0 1-1 0 0,-1 0 1 0 0,1 0 0 0 0,0 1-1 0 0,-1-1 1 0 0,4 1 0 0 0,-4-1 57 0 0,1 0 1 0 0,-1 0-1 0 0,1 0 1 0 0,-1 1 0 0 0,1-1-1 0 0,-1 0 1 0 0,1 1-1 0 0,-1 0 1 0 0,0-1-1 0 0,1 1 1 0 0,-1 0-1 0 0,0 0 1 0 0,1 0 0 0 0,-1 0-1 0 0,0 0 1 0 0,0 0-1 0 0,0 0 1 0 0,0 0-1 0 0,0 0 1 0 0,0 0-1 0 0,0 1 1 0 0,0-1-1 0 0,0 0 1 0 0,0 1 0 0 0,-1-1-1 0 0,1 0 1 0 0,0 3-1 0 0,-1 9 205 0 0,-1 0 0 0 0,0-1 1 0 0,0 1-1 0 0,-1 0 0 0 0,-1-1 0 0 0,0 1 0 0 0,-6 11 0 0 0,-4 23-48 0 0,6-16-229 0 0,2 0 0 0 0,0 0 0 0 0,1 55 1 0 0,4-77-153 0 0,0 0 1 0 0,1 1 0 0 0,0-1 0 0 0,0-1 0 0 0,1 1-1 0 0,0 0 1 0 0,1 0 0 0 0,0-1 0 0 0,0 1-1 0 0,1-1 1 0 0,0 0 0 0 0,1 0 0 0 0,-1 0-1 0 0,2-1 1 0 0,-1 0 0 0 0,1 0 0 0 0,11 12-1 0 0,-14-17-131 0 0,1 0-1 0 0,-1 0 0 0 0,0 0 0 0 0,1 0 0 0 0,-1-1 0 0 0,1 1 1 0 0,-1-1-1 0 0,1 0 0 0 0,0 0 0 0 0,-1 0 0 0 0,1 0 0 0 0,0-1 0 0 0,0 1 1 0 0,0-1-1 0 0,-1 0 0 0 0,1 0 0 0 0,0-1 0 0 0,0 1 0 0 0,0-1 1 0 0,-1 0-1 0 0,1 0 0 0 0,0 0 0 0 0,-1 0 0 0 0,1-1 0 0 0,-1 1 1 0 0,1-1-1 0 0,4-4 0 0 0,8-5-1372 0 0</inkml:trace>
  <inkml:trace contextRef="#ctx0" brushRef="#br0" timeOffset="1">10 281 8754 0 0,'0'0'47'0'0,"-1"1"-1"0"0,1-1 1 0 0,0 0-1 0 0,0 0 1 0 0,-1 0 0 0 0,1 0-1 0 0,0 0 1 0 0,-1 0 0 0 0,1 0-1 0 0,0 0 1 0 0,-1 0-1 0 0,1 0 1 0 0,0 0 0 0 0,0 0-1 0 0,-1 0 1 0 0,1-1 0 0 0,0 1-1 0 0,0 0 1 0 0,-1 0 0 0 0,1 0-1 0 0,0 0 1 0 0,0 0-1 0 0,-1-1 1 0 0,1 1 0 0 0,0 0-1 0 0,0 0 1 0 0,-1 0 0 0 0,1-1-1 0 0,0 1 1 0 0,0 0 0 0 0,0 0-1 0 0,0-1 1 0 0,-1 1-1 0 0,1 0 1 0 0,0 0 0 0 0,0-1-1 0 0,0 1 1 0 0,0 0 0 0 0,0 0-1 0 0,0-1 1 0 0,0 1 0 0 0,0 0-1 0 0,0-1 1 0 0,0 1-1 0 0,0 0 1 0 0,0 0 0 0 0,0-1-1 0 0,0 1 1 0 0,0 0 0 0 0,0-1-1 0 0,0 1 1 0 0,0 0 0 0 0,18-13 1894 0 0,29-7 471 0 0,76-17-1310 0 0,-99 30-2389 0 0,-4 2-4289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4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6449 0 0,'1'-1'228'0'0,"-1"1"-1"0"0,1-1 0 0 0,0 0 1 0 0,0 1-1 0 0,0-1 0 0 0,0 1 1 0 0,0-1-1 0 0,0 1 0 0 0,0-1 1 0 0,0 1-1 0 0,0 0 0 0 0,0-1 1 0 0,0 1-1 0 0,0 0 0 0 0,0 0 1 0 0,0 0-1 0 0,0 0 0 0 0,0 0 1 0 0,0 0-1 0 0,0 0 0 0 0,2 0 1 0 0,25 1 1106 0 0,-20 1-1192 0 0,0 1 0 0 0,0 0 0 0 0,0 0 0 0 0,0 1-1 0 0,-1 0 1 0 0,0 0 0 0 0,0 1 0 0 0,0-1 0 0 0,0 2 0 0 0,-1-1-1 0 0,0 1 1 0 0,0 0 0 0 0,0 0 0 0 0,5 8 0 0 0,-7-8-213 0 0,0-1 0 0 0,0 1 0 0 0,0 0 0 0 0,-1 0 0 0 0,1 0 0 0 0,-1 1 0 0 0,-1-1 0 0 0,1 1 0 0 0,-1 0 0 0 0,-1-1 1 0 0,1 1-1 0 0,-1 0 0 0 0,0 0 0 0 0,-1 0 0 0 0,1 0 0 0 0,-1 0 0 0 0,-2 9 0 0 0,2-15 84 0 0,0-1 0 0 0,0 0 0 0 0,0 0 0 0 0,0 1 0 0 0,0-1-1 0 0,0 0 1 0 0,0 1 0 0 0,0-1 0 0 0,0 0 0 0 0,0 0 0 0 0,0 1 0 0 0,0-1 0 0 0,0 0-1 0 0,0 0 1 0 0,-1 1 0 0 0,1-1 0 0 0,0 0 0 0 0,0 0 0 0 0,0 1 0 0 0,0-1 0 0 0,-1 0 0 0 0,1 0-1 0 0,0 0 1 0 0,0 1 0 0 0,-1-1 0 0 0,1 0 0 0 0,0 0 0 0 0,0 0 0 0 0,-1 0 0 0 0,1 0-1 0 0,0 0 1 0 0,0 1 0 0 0,-1-1 0 0 0,1 0 0 0 0,-1 0 0 0 0,-6-8 792 0 0,-4-15 663 0 0,7 6-1058 0 0,2 0 0 0 0,0 0 0 0 0,0-1 0 0 0,2 1 0 0 0,0 0 0 0 0,1 0 0 0 0,1-1 0 0 0,4-18 0 0 0,-3 24-845 0 0,0-1 1 0 0,1 0-1 0 0,1 1 0 0 0,0-1 0 0 0,1 1 0 0 0,12-19 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9:33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1871 3225 0 0,'14'-15'532'0'0,"-2"0"1"0"0,0-1 0 0 0,0 0 0 0 0,15-30-1 0 0,29-77 243 0 0,-43 93-469 0 0,11-30-36 0 0,-2-1-1 0 0,-3-1 1 0 0,-2-1-1 0 0,-4 0 0 0 0,-2-1 1 0 0,-3 0-1 0 0,-3-1 1 0 0,-4-77-1 0 0,-4 23-270 0 0,-4-449-14 0 0,8 552 196 0 0,1-1 0 0 0,0 1 1 0 0,1 0-1 0 0,1-1 0 0 0,0 1 0 0 0,2 1 1 0 0,-1-1-1 0 0,9-15 0 0 0,-9 22-63 0 0,0 0-1 0 0,1 0 1 0 0,0 0 0 0 0,0 1-1 0 0,1 0 1 0 0,0 0 0 0 0,0 0-1 0 0,1 1 1 0 0,0 0-1 0 0,0 1 1 0 0,1 0 0 0 0,-1 0-1 0 0,17-8 1 0 0,-22 13-107 0 0,0 0 0 0 0,0 1 0 0 0,0-1 0 0 0,0 0 0 0 0,0 1 0 0 0,1-1 0 0 0,-1 1 0 0 0,0 0 0 0 0,0 0 0 0 0,0 1 1 0 0,1-1-1 0 0,-1 1 0 0 0,0-1 0 0 0,0 1 0 0 0,0 0 0 0 0,0 0 0 0 0,0 0 0 0 0,4 3 0 0 0,6 3 104 0 0,-1 1 1 0 0,0 0-1 0 0,11 10 1 0 0,17 12 396 0 0,-14-15-471 0 0,-1 1-1 0 0,-1 1 0 0 0,0 1 0 0 0,30 31 1 0 0,-42-35-24 0 0,0 1 0 0 0,0-1 0 0 0,-2 2 0 0 0,0-1 0 0 0,0 2 0 0 0,-2-1 0 0 0,0 1 0 0 0,7 22 0 0 0,8 32 29 0 0,-14-35 13 0 0,3 0 0 0 0,1-2 0 0 0,1 0 0 0 0,28 49 0 0 0,-33-73-68 0 0,-1-1-1 0 0,1 1 1 0 0,1-2-1 0 0,0 1 0 0 0,0-1 1 0 0,1-1-1 0 0,-1 0 0 0 0,2 0 1 0 0,-1-1-1 0 0,24 9 1 0 0,32 19 12 0 0,-63-31 1 0 0,6 3 3 0 0,0 0 0 0 0,0 0 0 0 0,0-1 0 0 0,1-1 0 0 0,13 5 0 0 0,-21-9-6 0 0,0 1-1 0 0,0-1 1 0 0,0 1-1 0 0,1-1 1 0 0,-1 0-1 0 0,0 0 0 0 0,0 0 1 0 0,1-1-1 0 0,-1 1 1 0 0,0-1-1 0 0,0 0 1 0 0,0 0-1 0 0,0 0 1 0 0,0 0-1 0 0,0 0 0 0 0,0-1 1 0 0,0 1-1 0 0,0-1 1 0 0,-1 0-1 0 0,1 0 1 0 0,0 0-1 0 0,-1 0 1 0 0,3-3-1 0 0,30-34 83 0 0,-20 22 12 0 0,33-30 0 0 0,-43 43-106 0 0,1 0 0 0 0,-1 0 0 0 0,1 0 0 0 0,0 1 0 0 0,0-1 0 0 0,1 1 0 0 0,-1 1 0 0 0,1 0 0 0 0,-1-1 0 0 0,12-1 0 0 0,-15 4 14 0 0,1 1 0 0 0,-1-1 0 0 0,0 0-1 0 0,0 1 1 0 0,1-1 0 0 0,-1 1 0 0 0,0 0 0 0 0,0 0-1 0 0,0 0 1 0 0,0 1 0 0 0,0-1 0 0 0,0 1 0 0 0,0-1-1 0 0,-1 1 1 0 0,1 0 0 0 0,-1 0 0 0 0,1 1 0 0 0,-1-1 0 0 0,0 0-1 0 0,1 1 1 0 0,-1-1 0 0 0,0 1 0 0 0,-1 0 0 0 0,3 3-1 0 0,6 10-5 0 0,-1 1-1 0 0,13 34 0 0 0,-16-37 9 0 0,57 181-5 0 0,-2-4-1 0 0,-50-167 4 0 0,0 0 0 0 0,1-1-1 0 0,1-1 1 0 0,1 0-1 0 0,31 37 1 0 0,1-8 102 0 0,2 0 294 0 0,-2 3-1 0 0,56 87 0 0 0,-84-109-335 0 0,-1 1 1 0 0,-2 1-1 0 0,-1 0 1 0 0,17 69-1 0 0,-9 4-3863 0 0,-19-87 2423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5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168 161 6449 0 0,'-61'22'3357'0'0,"42"-16"-1806"0"0,1 0 1 0 0,0 1-1 0 0,-33 20 504 0 0,51-27-2019 0 0,0 0 0 0 0,0 0 0 0 0,0 0 0 0 0,0 0 0 0 0,0 0 0 0 0,0 1 0 0 0,0-1 0 0 0,0 0 0 0 0,-1 0 0 0 0,3 2 899 0 0,-2-2-900 0 0,0 0 1 0 0,0 0 0 0 0,0 0 0 0 0,0 0 0 0 0,0 0 0 0 0,0 0 0 0 0,0 0 0 0 0,0 0 0 0 0,0 0 0 0 0,1 0 0 0 0,-1 0 0 0 0,0 0 0 0 0,0 0 0 0 0,0 0 0 0 0,0 0 0 0 0,0 0 0 0 0,0 0 0 0 0,0 0 0 0 0,1 0 0 0 0,13 2 1022 0 0,18-1-167 0 0,210-40 640 0 0,-97 11-1198 0 0,481-85-96 0 0,-401 71-1969 0 0,-157 30-5744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8754 0 0,'0'-1'181'0'0,"1"0"1"0"0,-1 1-1 0 0,1-1 1 0 0,-1 0-1 0 0,1 1 1 0 0,-1-1-1 0 0,1 0 1 0 0,0 1-1 0 0,-1-1 0 0 0,1 1 1 0 0,0-1-1 0 0,-1 1 1 0 0,1 0-1 0 0,0-1 1 0 0,0 1-1 0 0,-1 0 1 0 0,1-1-1 0 0,0 1 1 0 0,0 0-1 0 0,0 0 0 0 0,-1 0 1 0 0,1 0-1 0 0,0-1 1 0 0,0 1-1 0 0,0 0 1 0 0,-1 1-1 0 0,1-1 1 0 0,0 0-1 0 0,0 0 1 0 0,0 0-1 0 0,-1 0 1 0 0,1 1-1 0 0,0-1 0 0 0,0 0 1 0 0,0 1-1 0 0,-1-1 1 0 0,1 0-1 0 0,0 1 1 0 0,-1-1-1 0 0,1 1 1 0 0,1 0-1 0 0,1 2 87 0 0,0-1-1 0 0,0 0 0 0 0,0 1 1 0 0,0 0-1 0 0,-1 0 1 0 0,1 0-1 0 0,2 4 1 0 0,3 9 122 0 0,0 0-1 0 0,-1 1 1 0 0,-1-1 0 0 0,-1 2 0 0 0,-1-1 0 0 0,0 0 0 0 0,1 22 0 0 0,3 130 540 0 0,-8-140-729 0 0,1 112-157 0 0,7 239 136 0 0,-1-267-382 0 0,30 150 0 0 0,-26-211-2089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5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9218 0 0,'170'-45'7300'0'0,"-3"-9"-5657"0"0,-133 42-1915 0 0,-32 11 391 0 0,6-1-826 0 0,0-1 1 0 0,1 1-1 0 0,-1 0 0 0 0,10 0 0 0 0,-16 1 560 0 0,0 1-1 0 0,-1 0 0 0 0,1 0 1 0 0,0 0-1 0 0,-1 0 0 0 0,1 1 1 0 0,-1-1-1 0 0,1 0 0 0 0,0 1 1 0 0,-1-1-1 0 0,1 1 0 0 0,-1-1 1 0 0,1 1-1 0 0,-1 0 0 0 0,1 0 0 0 0,-1-1 1 0 0,0 1-1 0 0,1 0 0 0 0,-1 0 1 0 0,0 1-1 0 0,0-1 0 0 0,0 0 1 0 0,1 0-1 0 0,-1 0 0 0 0,-1 1 1 0 0,1-1-1 0 0,0 1 0 0 0,1 1 1 0 0,1 7 133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6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15667 0 0,'0'1'86'0'0,"0"0"0"0"0,0 0 0 0 0,0 0 0 0 0,1 0 0 0 0,-1 0 0 0 0,0-1-1 0 0,0 1 1 0 0,0 0 0 0 0,1 0 0 0 0,-1 0 0 0 0,1 0 0 0 0,-1-1 0 0 0,0 1-1 0 0,1 0 1 0 0,-1 0 0 0 0,1-1 0 0 0,0 1 0 0 0,-1 0 0 0 0,1-1 0 0 0,-1 1-1 0 0,1-1 1 0 0,0 1 0 0 0,0-1 0 0 0,-1 1 0 0 0,1-1 0 0 0,0 1 0 0 0,1-1-1 0 0,0 1 100 0 0,1 0-1 0 0,0 0 0 0 0,0-1 1 0 0,0 1-1 0 0,0-1 0 0 0,-1 0 1 0 0,1 0-1 0 0,5-1 0 0 0,1 0-139 0 0,-1 0-1 0 0,1-1 0 0 0,-1 0 1 0 0,0-1-1 0 0,10-3 0 0 0,-8 0-918 0 0,0 0 0 0 0,0-1 0 0 0,12-11 0 0 0,-9 8 834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7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9674 0 0,'4'89'11288'0'0,"12"50"-9650"0"0,-3-23-1737 0 0,-12-107-356 0 0,4 32-208 0 0,2-16-6356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7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45 6449 0 0,'-38'-45'9268'0'0,"43"50"-9625"0"0,0 1 1 0 0,0-1 0 0 0,0 1 0 0 0,-1 0 0 0 0,0 0-1 0 0,0 0 1 0 0,0 1 0 0 0,-1-1 0 0 0,5 14 0 0 0,-2 1 356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80 5065 0 0,'-1'-1'103'0'0,"0"1"0"0"0,1 0 0 0 0,-1-1 0 0 0,0 1 0 0 0,1-1 0 0 0,-1 0-1 0 0,1 1 1 0 0,-1-1 0 0 0,1 1 0 0 0,-1-1 0 0 0,1 0 0 0 0,-1 1 0 0 0,1-1 0 0 0,0 0 0 0 0,-1 0 0 0 0,1 1-1 0 0,0-1 1 0 0,0 0 0 0 0,-1 0 0 0 0,1 1 0 0 0,0-1 0 0 0,0 0 0 0 0,0 0 0 0 0,0 0 0 0 0,0 1 0 0 0,0-1-1 0 0,0 0 1 0 0,0 0 0 0 0,1 0 0 0 0,-1 1 0 0 0,0-1 0 0 0,0 0 0 0 0,1 0 0 0 0,-1 1 0 0 0,0-1 0 0 0,1 0-1 0 0,-1 1 1 0 0,1-1 0 0 0,-1 0 0 0 0,1 1 0 0 0,-1-1 0 0 0,1 1 0 0 0,-1-1 0 0 0,1 1 0 0 0,-1-1 0 0 0,2 0 0 0 0,0-1 150 0 0,0 1 0 0 0,0 0 1 0 0,0-1-1 0 0,0 1 0 0 0,1 0 1 0 0,-1 0-1 0 0,0 0 0 0 0,0 0 1 0 0,1 1-1 0 0,-1-1 0 0 0,0 1 1 0 0,1-1-1 0 0,-1 1 0 0 0,1 0 1 0 0,2 0-1 0 0,0 1-7 0 0,1 1 0 0 0,-1 0 0 0 0,0 0 1 0 0,0 1-1 0 0,-1-1 0 0 0,1 1 0 0 0,0 0 0 0 0,-1 0 1 0 0,0 1-1 0 0,0-1 0 0 0,0 1 0 0 0,0 0 0 0 0,0 0 0 0 0,-1 0 1 0 0,0 0-1 0 0,1 1 0 0 0,2 7 0 0 0,2 2-2 0 0,-1 0-1 0 0,0 0 1 0 0,-1 1 0 0 0,7 28-1 0 0,-11-37-154 0 0,-1 1 0 0 0,0-1 0 0 0,-1 1 0 0 0,1-1 0 0 0,-1 1 0 0 0,0-1 0 0 0,-1 1 0 0 0,0-1 0 0 0,0 1 0 0 0,0-1 0 0 0,-1 0 0 0 0,1 1 0 0 0,-5 8 0 0 0,13-78-888 0 0,-1 34 433 0 0,1 1-1 0 0,14-37 1 0 0,-17 55 398 0 0,0 1 0 0 0,1-1 1 0 0,0 1-1 0 0,1 0 0 0 0,0 0 0 0 0,0 1 1 0 0,0 0-1 0 0,1 0 0 0 0,1 1 1 0 0,7-8-1 0 0,-14 14-3 0 0,1 0-1 0 0,-1 0 1 0 0,0 0 0 0 0,1 0-1 0 0,-1 0 1 0 0,1 0 0 0 0,-1 1 0 0 0,1-1-1 0 0,-1 0 1 0 0,1 1 0 0 0,0-1-1 0 0,-1 1 1 0 0,1 0 0 0 0,0-1 0 0 0,-1 1-1 0 0,1 0 1 0 0,0 0 0 0 0,-1 0-1 0 0,1 0 1 0 0,0 0 0 0 0,0 1 0 0 0,-1-1-1 0 0,1 0 1 0 0,-1 1 0 0 0,1-1-1 0 0,0 1 1 0 0,-1 0 0 0 0,1-1 0 0 0,-1 1-1 0 0,1 0 1 0 0,-1 0 0 0 0,0 0-1 0 0,1 0 1 0 0,-1 0 0 0 0,0 0 0 0 0,0 1-1 0 0,1-1 1 0 0,-1 0 0 0 0,0 1-1 0 0,0-1 1 0 0,0 0 0 0 0,-1 1 0 0 0,1-1-1 0 0,1 3 1 0 0,4 9 75 0 0,0 0 0 0 0,-1 1 0 0 0,0-1-1 0 0,3 19 1 0 0,-4-16-266 0 0,1 0-604 0 0,1 0 0 0 0,0 0-1 0 0,1-1 1 0 0,1 0 0 0 0,0-1-1 0 0,1 0 1 0 0,1 0-1 0 0,12 13 1 0 0,-6-9-930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5529 0 0,'-5'4'1109'0'0,"1"-1"0"0"0,-1 1 0 0 0,1 0-1 0 0,0 0 1 0 0,1 0 0 0 0,-1 1 0 0 0,-4 6 0 0 0,2-1-306 0 0,1 0 1 0 0,0 0 0 0 0,-4 12-1 0 0,0 5-211 0 0,2-1-1 0 0,-4 31 0 0 0,7-38-287 0 0,2-1 0 0 0,1 0 0 0 0,0 1 0 0 0,1 0 0 0 0,1-1 0 0 0,5 25 0 0 0,-5-37-277 0 0,0 0 0 0 0,0 0 0 0 0,1-1 0 0 0,0 1 0 0 0,0-1-1 0 0,0 1 1 0 0,1-1 0 0 0,-1 0 0 0 0,2 0 0 0 0,-1 0 0 0 0,0 0 0 0 0,1 0 0 0 0,0-1 0 0 0,0 0 0 0 0,0 1 0 0 0,1-1 0 0 0,-1-1 0 0 0,1 1-1 0 0,0-1 1 0 0,0 0 0 0 0,0 0 0 0 0,0 0 0 0 0,11 3 0 0 0,-9-5-301 0 0,-1 0-1 0 0,0 0 0 0 0,0-1 1 0 0,1 0-1 0 0,-1 0 1 0 0,0 0-1 0 0,1-1 1 0 0,-1 0-1 0 0,0 0 1 0 0,0-1-1 0 0,0 0 1 0 0,0 0-1 0 0,11-5 1 0 0,8-4-6443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8:58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17972 0 0,'-3'5'1760'0'0,"3"-3"-1568"0"0,-1 1-192 0 0,1-2 0 0 0,1 0 240 0 0,0 1 16 0 0,-1 0 0 0 0,2-1 0 0 0,0 2-256 0 0,0-3 0 0 0,0-1-88 0 0,-1-3 88 0 0,1-4-96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4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99 4609 0 0,'1'-6'66'0'0,"8"-44"1576"0"0,-9 48-1387 0 0,1 0 1 0 0,-1 0-1 0 0,0 0 1 0 0,0 0-1 0 0,0 0 1 0 0,0 1-1 0 0,-1-1 1 0 0,1 0 0 0 0,0 0-1 0 0,-1 0 1 0 0,1 0-1 0 0,-1 0 1 0 0,0 0-1 0 0,0 1 1 0 0,0-1-1 0 0,0 0 1 0 0,0 0-1 0 0,0 1 1 0 0,0-1-1 0 0,0 1 1 0 0,-3-3 0 0 0,4 4-157 0 0,-1 0 0 0 0,0 0 1 0 0,1-1-1 0 0,-1 1 1 0 0,0 0-1 0 0,1 0 1 0 0,-1 0-1 0 0,0 0 1 0 0,0 0-1 0 0,1 1 1 0 0,-1-1-1 0 0,0 0 0 0 0,1 0 1 0 0,-1 0-1 0 0,1 0 1 0 0,-1 1-1 0 0,0-1 1 0 0,1 0-1 0 0,-1 1 1 0 0,1-1-1 0 0,-1 0 1 0 0,0 1-1 0 0,1-1 0 0 0,-1 1 1 0 0,1-1-1 0 0,-1 1 1 0 0,1-1-1 0 0,0 1 1 0 0,-1 1-1 0 0,-13 17 1075 0 0,13-18-1083 0 0,-35 62 665 0 0,3 0-1 0 0,3 2 0 0 0,-32 101 0 0 0,44-111-568 0 0,-147 482 800 0 0,161-521-1295 0 0,-18 66 636 0 0,11-26-4739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9:34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1679 6913 0 0,'5'-2'158'0'0,"1"0"-1"0"0,-1 0 0 0 0,0-1 0 0 0,0 0 1 0 0,0 1-1 0 0,0-2 0 0 0,0 1 1 0 0,0 0-1 0 0,-1-1 0 0 0,0 0 0 0 0,8-9 1 0 0,-4 5 115 0 0,42-39 404 0 0,-3-2 0 0 0,-2-1 0 0 0,40-60 1 0 0,-60 71-641 0 0,-3-2 0 0 0,-1 0 1 0 0,-2-2-1 0 0,-2 0 0 0 0,-1 0 1 0 0,8-47-1 0 0,37-274-418 0 0,-4 11-280 0 0,-51 333 641 0 0,0 1 0 0 0,1-1-1 0 0,1 1 1 0 0,1 0-1 0 0,20-32 1 0 0,-6 18 57 0 0,55-61 0 0 0,-74 90-12 0 0,-1 0-1 0 0,1 0 0 0 0,0 0 0 0 0,0 1 0 0 0,0-1 1 0 0,0 1-1 0 0,1 0 0 0 0,7-4 0 0 0,-9 6 1 0 0,-1 1 1 0 0,0 0-1 0 0,0 0 0 0 0,1 0 1 0 0,-1 0-1 0 0,0 0 0 0 0,1 0 1 0 0,-1 0-1 0 0,0 1 0 0 0,1-1 1 0 0,-1 1-1 0 0,0 0 0 0 0,0 0 1 0 0,0 0-1 0 0,0 0 0 0 0,0 0 1 0 0,0 0-1 0 0,0 0 0 0 0,0 1 1 0 0,0-1-1 0 0,0 1 0 0 0,-1-1 1 0 0,3 3-1 0 0,15 14 305 0 0,-1 0 1 0 0,0 2 0 0 0,24 34-1 0 0,38 72 479 0 0,-62-96-704 0 0,61 117 36 0 0,-58-103-124 0 0,2-1 0 0 0,2-1 0 0 0,1-1 1 0 0,53 62-1 0 0,-58-77-76 0 0,-16-19 51 0 0,1-1 0 0 0,-1 0 0 0 0,1 1 0 0 0,0-2 0 0 0,0 1 0 0 0,11 7 0 0 0,-15-12-1 0 0,0 0 1 0 0,0 0 0 0 0,0-1 0 0 0,0 1 0 0 0,0-1 0 0 0,0 1 0 0 0,0-1-1 0 0,0 0 1 0 0,1 1 0 0 0,-1-1 0 0 0,0 0 0 0 0,0 0 0 0 0,0-1 0 0 0,0 1-1 0 0,0 0 1 0 0,0-1 0 0 0,0 1 0 0 0,0-1 0 0 0,0 0 0 0 0,0 0-1 0 0,0 0 1 0 0,0 0 0 0 0,0 0 0 0 0,0 0 0 0 0,0 0 0 0 0,-1 0 0 0 0,1-1-1 0 0,-1 1 1 0 0,1-1 0 0 0,2-2 0 0 0,32-37-22 0 0,-26 29-14 0 0,0 0 0 0 0,1 1 0 0 0,0 0 0 0 0,0 1 1 0 0,24-17-1 0 0,-31 25 43 0 0,0 0 0 0 0,-1 1 0 0 0,1-1 1 0 0,0 1-1 0 0,0 0 0 0 0,1 0 0 0 0,-1 0 0 0 0,0 0 1 0 0,0 1-1 0 0,1-1 0 0 0,-1 1 0 0 0,0 0 0 0 0,0 1 1 0 0,1-1-1 0 0,-1 1 0 0 0,0-1 0 0 0,0 1 0 0 0,0 1 1 0 0,0-1-1 0 0,0 1 0 0 0,0-1 0 0 0,0 1 0 0 0,0 0 1 0 0,-1 0-1 0 0,1 1 0 0 0,3 2 0 0 0,6 6 19 0 0,0-1 0 0 0,-1 2-1 0 0,0 0 1 0 0,-1 0-1 0 0,0 1 1 0 0,-1 0 0 0 0,0 1-1 0 0,-1 0 1 0 0,7 16 0 0 0,7 20-31 0 0,24 75 1 0 0,-2-4-26 0 0,123 197 1234 0 0,-11-26 1114 0 0,-141-258-2310 0 0,-8-22-160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5065 0 0,'8'6'3689'0'0,"3"16"-2444"0"0,-7-15-546 0 0,33 66 1472 0 0,36 105-1 0 0,14 83 1134 0 0,-5 35-779 0 0,-80-291-2644 0 0,-2-2-330 0 0,1-1 0 0 0,0 1 0 0 0,-1-1 0 0 0,1 0 0 0 0,0 1 0 0 0,0-1 0 0 0,0 0 0 0 0,1 0 0 0 0,-1 0 0 0 0,1 0 0 0 0,-1 0 0 0 0,1 0 0 0 0,-1 0 0 0 0,4 3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5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25 219 11522 0 0,'-1'0'123'0'0,"0"-1"0"0"0,-1 1 0 0 0,1-1-1 0 0,0 1 1 0 0,0-1 0 0 0,0 1-1 0 0,-1-1 1 0 0,1 0 0 0 0,0 1 0 0 0,0-1-1 0 0,0 0 1 0 0,0 0 0 0 0,0 0-1 0 0,0 0 1 0 0,0 0 0 0 0,1 0 0 0 0,-1 0-1 0 0,0 0 1 0 0,1 0 0 0 0,-1-1-1 0 0,0 1 1 0 0,1 0 0 0 0,-1 0 0 0 0,1 0-1 0 0,0-1 1 0 0,-1 1 0 0 0,1-3-1 0 0,0 1 246 0 0,0-1 0 0 0,1 0-1 0 0,0 0 1 0 0,-1 0-1 0 0,1 0 1 0 0,1 0-1 0 0,-1 1 1 0 0,3-7 0 0 0,1 2-109 0 0,-1 0 0 0 0,2 0 1 0 0,-1 1-1 0 0,1-1 1 0 0,0 1-1 0 0,0 0 0 0 0,1 1 1 0 0,0 0-1 0 0,0 0 1 0 0,0 0-1 0 0,10-5 1 0 0,5-1-506 0 0,0 0 0 0 0,46-17 0 0 0,-40 19-520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5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 4145 0 0,'-1'0'198'0'0,"0"0"-1"0"0,-1-1 1 0 0,1 1 0 0 0,0 0 0 0 0,0 0 0 0 0,0 0-1 0 0,-1-1 1 0 0,1 1 0 0 0,0 1 0 0 0,0-1 0 0 0,-1 0-1 0 0,1 0 1 0 0,0 0 0 0 0,0 1 0 0 0,0-1 0 0 0,-1 0-1 0 0,1 1 1 0 0,0-1 0 0 0,0 1 0 0 0,0 0 0 0 0,0-1-1 0 0,0 1 1 0 0,0 0 0 0 0,0 0 0 0 0,0-1 0 0 0,0 1-1 0 0,0 0 1 0 0,0 0 0 0 0,1 0 0 0 0,-1 0 0 0 0,0 0-1 0 0,1 0 1 0 0,-1 0 0 0 0,1 1 0 0 0,-1-1 0 0 0,1 0-1 0 0,-1 0 1 0 0,1 2 0 0 0,-3 5 299 0 0,0-1 0 0 0,0 1-1 0 0,1 0 1 0 0,-1 13 0 0 0,-1 12 70 0 0,3-1 0 0 0,0 1 0 0 0,2 0 0 0 0,2 0 1 0 0,7 36-1 0 0,-6-47-398 0 0,2 0 1 0 0,0-1 0 0 0,1 0 0 0 0,1 0-1 0 0,1-1 1 0 0,1 0 0 0 0,1 0 0 0 0,20 27-1 0 0,-26-41-123 0 0,0 0-1 0 0,1 0 0 0 0,-1 0 0 0 0,1-1 0 0 0,1 0 0 0 0,-1 0 0 0 0,1-1 1 0 0,0 0-1 0 0,0 0 0 0 0,13 5 0 0 0,-18-8-8 0 0,1 0 0 0 0,-1 0 1 0 0,1-1-1 0 0,-1 1 0 0 0,1-1 0 0 0,0 1 0 0 0,-1-1 1 0 0,1 0-1 0 0,0 0 0 0 0,-1 0 0 0 0,1-1 1 0 0,0 1-1 0 0,-1-1 0 0 0,1 1 0 0 0,-1-1 0 0 0,1 0 1 0 0,-1 0-1 0 0,1 0 0 0 0,-1 0 0 0 0,1 0 1 0 0,-1-1-1 0 0,0 1 0 0 0,0-1 0 0 0,0 0 0 0 0,0 1 1 0 0,0-1-1 0 0,0 0 0 0 0,0 0 0 0 0,0 0 1 0 0,-1 0-1 0 0,1-1 0 0 0,-1 1 0 0 0,0 0 0 0 0,1-1 1 0 0,0-2-1 0 0,1-4-116 0 0,1-1 0 0 0,-1 0 0 0 0,-1 0 0 0 0,0 0 1 0 0,0 0-1 0 0,-1-1 0 0 0,-1 1 0 0 0,1 0 0 0 0,-2-1 0 0 0,1 1 0 0 0,-2 0 1 0 0,1 0-1 0 0,-1 0 0 0 0,-1 0 0 0 0,-4-12 0 0 0,4 15-1899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8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0 14283 0 0,'-13'11'777'0'0,"1"0"0"0"0,0 0 0 0 0,1 2 1 0 0,-18 24-1 0 0,-31 59-259 0 0,51-79-701 0 0,0 1 1 0 0,0 0-1 0 0,2 0 0 0 0,-9 34 1 0 0,13-41-376 0 0,2-1-1 0 0,-1 1 1 0 0,2 0 0 0 0,-1 1-1 0 0,1-1 1 0 0,2 11 0 0 0,2 1-937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9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3 11979 0 0,'1'-2'5652'0'0,"1"7"-3656"0"0,1 10-939 0 0,-7 72 303 0 0,-26 140 0 0 0,6-59-1303 0 0,7 44-2148 0 0,16-189 429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9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5529 0 0,'2'-1'314'0'0,"0"-1"0"0"0,1 1 0 0 0,-1-1 1 0 0,1 1-1 0 0,0 0 0 0 0,-1 0 0 0 0,1 0 0 0 0,0 1 0 0 0,-1-1 0 0 0,1 1 0 0 0,0-1 0 0 0,0 1 0 0 0,0 0 1 0 0,0 0-1 0 0,-1 0 0 0 0,1 0 0 0 0,0 1 0 0 0,0-1 0 0 0,5 3 0 0 0,2-1 506 0 0,-1 1-1 0 0,1 0 1 0 0,-1 1-1 0 0,12 6 1 0 0,-9-3-450 0 0,-2 0 0 0 0,1 1 0 0 0,-1 1 0 0 0,0-1 0 0 0,0 2 0 0 0,-1-1 0 0 0,-1 2 0 0 0,1-1 0 0 0,-2 1 0 0 0,1 0 0 0 0,-2 0 0 0 0,1 1 0 0 0,-2 0 0 0 0,0 0 0 0 0,0 1 0 0 0,4 16 0 0 0,3 21-267 0 0,-3 1 0 0 0,6 97 0 0 0,-10-88-69 0 0,-1-19-481 0 0,0-2-139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1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22 200 7834 0 0,'-1'0'108'0'0,"0"0"1"0"0,1 0 0 0 0,-1 0 0 0 0,0 0 0 0 0,0 0 0 0 0,1 0-1 0 0,-1 0 1 0 0,0 0 0 0 0,0 0 0 0 0,1 0 0 0 0,-1 0-1 0 0,0 0 1 0 0,0-1 0 0 0,1 1 0 0 0,-1 0 0 0 0,0-1-1 0 0,1 1 1 0 0,-1 0 0 0 0,0-1 0 0 0,1 1 0 0 0,-1-1-1 0 0,1 1 1 0 0,-1-1 0 0 0,1 1 0 0 0,-1-1 0 0 0,1 1-1 0 0,-1-1 1 0 0,1 0 0 0 0,-1 1 0 0 0,1-1 0 0 0,0 0-1 0 0,0 1 1 0 0,-1-1 0 0 0,1 0 0 0 0,0 1 0 0 0,0-1-1 0 0,-1 0 1 0 0,1 0 0 0 0,0 1 0 0 0,0-1 0 0 0,0 0-1 0 0,0 0 1 0 0,0 0 0 0 0,2-3 306 0 0,-1 1 0 0 0,1-1 0 0 0,0 1 0 0 0,0 0 0 0 0,0 0 0 0 0,0 0 0 0 0,0 0 0 0 0,4-3 0 0 0,2-3-274 0 0,1 1 0 0 0,0 1 0 0 0,0 0 0 0 0,0 0 0 0 0,1 0 0 0 0,19-8 0 0 0,68-22 708 0 0,-45 19-693 0 0,-21 6-156 0 0</inkml:trace>
  <inkml:trace contextRef="#ctx0" brushRef="#br0" timeOffset="1">789 140 11058 0 0,'24'-11'3111'0'0,"42"-26"0"0"0,-6 2-1748 0 0,-39 23-1440 0 0,50-22 74 0 0,-65 32-719 0 0,0 0-1 0 0,0 0 0 0 0,-1 1 1 0 0,1-1-1 0 0,12 1 0 0 0,-7 2-877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0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53 2761 0 0,'-1'8'8125'0'0,"1"-8"-8007"0"0,23 0 3791 0 0,30-10-1420 0 0,-33 5-2768 0 0,0-2-1 0 0,0 0 0 0 0,23-13 0 0 0,-22 8-928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0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12443 0 0,'-1'2'2079'0'0,"9"-1"-577"0"0,26-5 232 0 0,45-8-128 0 0,33-13 13 0 0,-30 6-2355 0 0,-27 8-4289 0 0,-22 5-1507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1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53 8754 0 0,'-31'-31'7321'0'0,"31"31"-7149"0"0,-1-1 0 0 0,0 1 0 0 0,1-1 0 0 0,-1 1 0 0 0,0-1 0 0 0,1 1 0 0 0,-1-1 0 0 0,0 1 0 0 0,0 0 0 0 0,1 0 0 0 0,-1-1 1 0 0,0 1-1 0 0,0 0 0 0 0,0 0 0 0 0,1 0 0 0 0,-1 0 0 0 0,0 0 0 0 0,0 0 0 0 0,-1 0 0 0 0,2 1-93 0 0,-1-1 1 0 0,0 1-1 0 0,1 0 0 0 0,0-1 1 0 0,-1 1-1 0 0,1 0 0 0 0,-1-1 1 0 0,1 1-1 0 0,0 0 0 0 0,-1 0 1 0 0,1-1-1 0 0,0 1 0 0 0,0 0 1 0 0,0 0-1 0 0,-1 0 0 0 0,1-1 1 0 0,0 1-1 0 0,0 0 0 0 0,0 0 1 0 0,1 0-1 0 0,-1 0 0 0 0,0-1 1 0 0,0 1-1 0 0,1 1 0 0 0,-1 1 23 0 0,0-1 0 0 0,1 0 0 0 0,-1 1-1 0 0,1-1 1 0 0,-1 0 0 0 0,1 0 0 0 0,0 1-1 0 0,0-1 1 0 0,0 0 0 0 0,0 0 0 0 0,0 0 0 0 0,1 0-1 0 0,-1 0 1 0 0,4 3 0 0 0,-4-5-103 0 0,-1 1 1 0 0,1-1 0 0 0,0 1-1 0 0,0-1 1 0 0,0 1-1 0 0,0-1 1 0 0,0 0-1 0 0,0 1 1 0 0,0-1 0 0 0,0 0-1 0 0,0 0 1 0 0,0 0-1 0 0,0 0 1 0 0,0 0-1 0 0,0 0 1 0 0,0 0 0 0 0,0 0-1 0 0,0 0 1 0 0,0 0-1 0 0,0-1 1 0 0,0 1-1 0 0,0 0 1 0 0,-1-1-1 0 0,1 1 1 0 0,0-1 0 0 0,0 1-1 0 0,0-1 1 0 0,0 1-1 0 0,0-1 1 0 0,-1 0-1 0 0,1 1 1 0 0,0-1 0 0 0,-1 0-1 0 0,1 1 1 0 0,0-2-1 0 0,2-1-55 0 0,-1 0 0 0 0,1 0-1 0 0,-1 0 1 0 0,0 0 0 0 0,0 0-1 0 0,-1 0 1 0 0,1-1 0 0 0,-1 1-1 0 0,1-1 1 0 0,-1 1 0 0 0,0-1 0 0 0,0 0-1 0 0,-1 1 1 0 0,1-1 0 0 0,-1 0-1 0 0,1 1 1 0 0,-2-6 0 0 0,1 8-18 0 0,-1 1 60 0 0,1 1 24 0 0,0-1 49 0 0,4 19 86 0 0,-3-15-121 0 0,2 18 98 0 0,-2 1 1 0 0,0-1-1 0 0,-4 34 0 0 0,0-10-76 0 0,-2 194 226 0 0,0-20-939 0 0,-1-75-5131 0 0,1-72-1281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46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1321 6913 0 0,'-1'1'5'0'0,"0"-1"0"0"0,1 1-1 0 0,-1 0 1 0 0,1-1 0 0 0,-1 1-1 0 0,1 0 1 0 0,-1-1 0 0 0,1 1-1 0 0,0 0 1 0 0,-1 0 0 0 0,1 0-1 0 0,0 0 1 0 0,0-1 0 0 0,0 1-1 0 0,-1 0 1 0 0,1 0 0 0 0,0 0-1 0 0,0 0 1 0 0,0 0 0 0 0,0-1-1 0 0,1 1 1 0 0,-1 0 0 0 0,0 0-1 0 0,0 0 1 0 0,0 0 0 0 0,1 0-1 0 0,-1-1 1 0 0,1 2 0 0 0,0 0-27 0 0,1 0-1 0 0,-1-1 1 0 0,1 1 0 0 0,0 0 0 0 0,-1-1 0 0 0,1 0 0 0 0,0 1 0 0 0,0-1 0 0 0,0 0 0 0 0,4 2-1 0 0,-3-3 123 0 0,-1 1-1 0 0,1 0 0 0 0,0-1 0 0 0,0 0 0 0 0,0 1 0 0 0,-1-1 0 0 0,1 0 0 0 0,0-1 0 0 0,0 1 0 0 0,0 0 0 0 0,-1-1 0 0 0,1 0 0 0 0,0 1 0 0 0,-1-1 0 0 0,1 0 1 0 0,0 0-1 0 0,-1-1 0 0 0,1 1 0 0 0,-1 0 0 0 0,0-1 0 0 0,1 0 0 0 0,1-1 0 0 0,8-7 469 0 0,0 0-1 0 0,16-19 1 0 0,-27 28-514 0 0,13-16 245 0 0,0 0 1 0 0,-2-1-1 0 0,0-1 1 0 0,-1 1-1 0 0,-1-2 0 0 0,-1 0 1 0 0,8-25-1 0 0,36-151-169 0 0,-53 195-125 0 0,19-91 80 0 0,-5-1 1 0 0,-4-1 0 0 0,-4 0-1 0 0,-9-133 1 0 0,-2 166-121 0 0,-2-50-67 0 0,7 97 92 0 0,0-1 0 0 0,2 1 0 0 0,-1 0 1 0 0,2 1-1 0 0,6-24 0 0 0,-8 34 18 0 0,1-1 0 0 0,-1 1 1 0 0,0 0-1 0 0,1 0 0 0 0,0 0 1 0 0,-1 0-1 0 0,1 0 0 0 0,1 1 0 0 0,-1-1 1 0 0,0 0-1 0 0,0 1 0 0 0,1 0 1 0 0,2-3-1 0 0,-3 4-2 0 0,0 0 1 0 0,0 0-1 0 0,0 1 1 0 0,0-1-1 0 0,0 0 1 0 0,0 1-1 0 0,0-1 0 0 0,0 1 1 0 0,1 0-1 0 0,-1 0 1 0 0,0 0-1 0 0,0 0 1 0 0,0 0-1 0 0,0 0 0 0 0,0 0 1 0 0,0 1-1 0 0,0-1 1 0 0,1 1-1 0 0,-1-1 1 0 0,0 1-1 0 0,-1 0 1 0 0,3 1-1 0 0,34 12 389 0 0,-34-14-359 0 0,0 1 0 0 0,0 0 0 0 0,0 0-1 0 0,0 1 1 0 0,0-1 0 0 0,0 1-1 0 0,-1 0 1 0 0,1 0 0 0 0,-1 0-1 0 0,1 0 1 0 0,-1 1 0 0 0,0-1-1 0 0,0 1 1 0 0,0 0 0 0 0,0 0-1 0 0,0 0 1 0 0,-1 0 0 0 0,1 0-1 0 0,-1 1 1 0 0,0-1 0 0 0,0 1 0 0 0,1 4-1 0 0,3 7 17 0 0,0 0 0 0 0,1 0 0 0 0,0 0 0 0 0,1-1 0 0 0,1 0 0 0 0,0 0 0 0 0,1-1 0 0 0,0 0 0 0 0,16 15 0 0 0,-15-18-43 0 0,0 1-1 0 0,-1 1 0 0 0,0 0 0 0 0,0 0 1 0 0,-2 1-1 0 0,1 0 0 0 0,-2 1 0 0 0,0 0 1 0 0,6 15-1 0 0,-3 2 17 0 0,-1 0-1 0 0,-2 1 1 0 0,5 40 0 0 0,-9-44-18 0 0,12 62-1 0 0,-13-83-6 0 0,0 0-1 0 0,0 0 1 0 0,0-1 0 0 0,1 1 0 0 0,0-1-1 0 0,0 1 1 0 0,1-1 0 0 0,0 0 0 0 0,8 11-1 0 0,-8-14-1 0 0,0-1 0 0 0,0 1-1 0 0,-1-1 1 0 0,1 0 0 0 0,1 0-1 0 0,-1 0 1 0 0,0 0 0 0 0,0-1-1 0 0,1 0 1 0 0,-1 0-1 0 0,1 0 1 0 0,-1 0 0 0 0,1 0-1 0 0,-1-1 1 0 0,1 0 0 0 0,-1 0-1 0 0,1-1 1 0 0,0 1 0 0 0,-1-1-1 0 0,1 0 1 0 0,-1 0 0 0 0,0 0-1 0 0,1-1 1 0 0,-1 1 0 0 0,0-1-1 0 0,0 0 1 0 0,0 0-1 0 0,0-1 1 0 0,0 1 0 0 0,-1-1-1 0 0,1 0 1 0 0,-1 0 0 0 0,5-5-1 0 0,29-45-52 0 0,-31 41 70 0 0,1 1 0 0 0,1 0 0 0 0,0 1 0 0 0,0 0 1 0 0,1 0-1 0 0,0 0 0 0 0,1 1 0 0 0,0 1 0 0 0,16-11 0 0 0,-20 15 3 0 0,0 1 0 0 0,0 0-1 0 0,1 0 1 0 0,-1 0 0 0 0,0 1 0 0 0,1 0-1 0 0,0 0 1 0 0,-1 1 0 0 0,1 0-1 0 0,0 0 1 0 0,13 1 0 0 0,-15 0-16 0 0,-1 1 1 0 0,1 0 0 0 0,0 0 0 0 0,-1 0-1 0 0,1 1 1 0 0,-1 0 0 0 0,0 0-1 0 0,0 0 1 0 0,0 0 0 0 0,0 1 0 0 0,0-1-1 0 0,0 1 1 0 0,0 0 0 0 0,-1 0 0 0 0,0 0-1 0 0,1 1 1 0 0,-1-1 0 0 0,3 7-1 0 0,19 29 26 0 0,-3 1 0 0 0,-1 1 0 0 0,-3 1-1 0 0,23 71 1 0 0,-14-36-159 0 0,-13-39 131 0 0,6 18 0 0 0,40 77 0 0 0,-52-118 0 0 0,0-1 0 0 0,1 0 0 0 0,1 0 0 0 0,0-1 0 0 0,1 0 0 0 0,0-1 0 0 0,1 0 0 0 0,0-1 0 0 0,1-1 0 0 0,14 10 0 0 0,-23-17 0 0 0,1 0 0 0 0,-1-1 0 0 0,0 0 0 0 0,1 0 0 0 0,-1 0 0 0 0,1 0 0 0 0,-1-1 0 0 0,1 0 0 0 0,0 0 0 0 0,0 0 0 0 0,0 0 0 0 0,-1-1 0 0 0,1 0 0 0 0,0 0 0 0 0,0 0 0 0 0,0 0 0 0 0,0-1 0 0 0,0 0 0 0 0,-1 0 0 0 0,1 0 0 0 0,0-1 0 0 0,-1 0 0 0 0,1 0 0 0 0,-1 0 0 0 0,0 0 0 0 0,1 0 0 0 0,-1-1 0 0 0,0 0 0 0 0,0 0 0 0 0,-1 0 0 0 0,1 0 0 0 0,-1-1 0 0 0,1 0 0 0 0,-1 1 0 0 0,3-6 0 0 0,15-20-280 0 0,-1-1 0 0 0,21-45 0 0 0,-31 54-5161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2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80 5529 0 0,'-2'-1'407'0'0,"0"0"0"0"0,0 0 0 0 0,0 0 0 0 0,0 0 0 0 0,0 1 0 0 0,0-1 0 0 0,-1 1 0 0 0,1-1 0 0 0,0 1-1 0 0,0 0 1 0 0,0 0 0 0 0,-1 0 0 0 0,1 0 0 0 0,0 0 0 0 0,0 0 0 0 0,-1 1 0 0 0,1-1 0 0 0,0 1 0 0 0,0-1 0 0 0,0 1 0 0 0,0 0 0 0 0,-3 1 0 0 0,1 1-149 0 0,1-1 0 0 0,0 1 1 0 0,0 0-1 0 0,0 0 0 0 0,0 0 0 0 0,1 1 1 0 0,-1-1-1 0 0,1 0 0 0 0,0 1 1 0 0,0 0-1 0 0,-2 5 0 0 0,-1 5-131 0 0,0 0 0 0 0,1 0 0 0 0,0 0 0 0 0,2 0-1 0 0,-1 1 1 0 0,1 15 0 0 0,2-24-122 0 0,0 0 1 0 0,0 0-1 0 0,1 0 0 0 0,0-1 1 0 0,0 1-1 0 0,0 0 0 0 0,1-1 1 0 0,0 1-1 0 0,0-1 0 0 0,0 1 1 0 0,1-1-1 0 0,0 0 0 0 0,0 0 1 0 0,0 0-1 0 0,0 0 0 0 0,1-1 1 0 0,7 8-1 0 0,-7-9-4 0 0,-1-1 1 0 0,0 1-1 0 0,1-1 0 0 0,0 0 0 0 0,-1 0 0 0 0,1 0 1 0 0,0-1-1 0 0,0 1 0 0 0,0-1 0 0 0,0 0 1 0 0,0 0-1 0 0,0 0 0 0 0,0-1 0 0 0,1 1 1 0 0,-1-1-1 0 0,0 0 0 0 0,0 0 0 0 0,0-1 0 0 0,1 1 1 0 0,-1-1-1 0 0,0 0 0 0 0,0 0 0 0 0,0 0 1 0 0,0-1-1 0 0,6-2 0 0 0,-3 0 32 0 0,0-1 0 0 0,0 0 1 0 0,-1 0-1 0 0,0-1 0 0 0,1 1 0 0 0,-2-2 0 0 0,1 1 0 0 0,-1 0 0 0 0,0-1 1 0 0,0 0-1 0 0,-1 0 0 0 0,0 0 0 0 0,0-1 0 0 0,-1 0 0 0 0,0 1 0 0 0,0-1 1 0 0,-1 0-1 0 0,0 0 0 0 0,0-1 0 0 0,1-12 0 0 0,-2 13 0 0 0,0-1 1 0 0,0 1-1 0 0,-1-1 0 0 0,0 0 0 0 0,0 1 0 0 0,-1-1 0 0 0,0 1 0 0 0,-1-1 1 0 0,0 1-1 0 0,0 0 0 0 0,-1 0 0 0 0,0 0 0 0 0,0 0 0 0 0,-1 0 0 0 0,0 0 1 0 0,0 1-1 0 0,-1 0 0 0 0,0 0 0 0 0,0 0 0 0 0,-7-6 0 0 0,8 10-222 0 0,0 0 0 0 0,0 0-1 0 0,0 1 1 0 0,-1-1-1 0 0,1 1 1 0 0,-1 0 0 0 0,1 0-1 0 0,-1 1 1 0 0,0-1 0 0 0,1 1-1 0 0,-1 0 1 0 0,0 0 0 0 0,0 1-1 0 0,0 0 1 0 0,0 0-1 0 0,0 0 1 0 0,0 0 0 0 0,0 1-1 0 0,0-1 1 0 0,1 1 0 0 0,-1 0-1 0 0,0 1 1 0 0,0-1-1 0 0,1 1 1 0 0,-1 0 0 0 0,-4 3-1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3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19 10594 0 0,'0'-1'92'0'0,"0"1"-1"0"0,1-1 0 0 0,-1 0 1 0 0,0 1-1 0 0,0-1 0 0 0,1 0 1 0 0,-1 0-1 0 0,0 1 1 0 0,0-1-1 0 0,0 0 0 0 0,0 0 1 0 0,0 1-1 0 0,0-1 0 0 0,0 0 1 0 0,0 0-1 0 0,0 1 1 0 0,0-1-1 0 0,-1 0 0 0 0,1 0 1 0 0,0 1-1 0 0,0-1 0 0 0,-1 0 1 0 0,0-1-1 0 0,-10 14 1339 0 0,-13 30-37 0 0,15-21-992 0 0,1-1 0 0 0,2 1 0 0 0,0 0 0 0 0,-5 35 0 0 0,9-48-359 0 0,1 0 1 0 0,1 0-1 0 0,-1 0 0 0 0,2 0 0 0 0,-1 0 1 0 0,1 0-1 0 0,0 0 0 0 0,0 0 1 0 0,1 0-1 0 0,0 0 0 0 0,1 0 1 0 0,0-1-1 0 0,0 1 0 0 0,0-1 1 0 0,8 11-1 0 0,-10-16-48 0 0,-1-1 0 0 0,1 1 0 0 0,0-1 1 0 0,1 0-1 0 0,-1 1 0 0 0,0-1 0 0 0,0 0 0 0 0,0 0 0 0 0,1 0 0 0 0,-1 0 1 0 0,1 0-1 0 0,-1 0 0 0 0,1 0 0 0 0,-1-1 0 0 0,1 1 0 0 0,-1 0 1 0 0,1-1-1 0 0,0 1 0 0 0,-1-1 0 0 0,1 0 0 0 0,0 1 0 0 0,-1-1 0 0 0,1 0 1 0 0,0 0-1 0 0,-1 0 0 0 0,1 0 0 0 0,3-1 0 0 0,-3 0-1 0 0,0 0 0 0 0,0 0 0 0 0,0-1 1 0 0,-1 1-1 0 0,1 0 0 0 0,0-1 0 0 0,-1 1 0 0 0,1-1 0 0 0,-1 0 0 0 0,1 1 0 0 0,-1-1 0 0 0,0 0 0 0 0,1 0 0 0 0,-1 0 0 0 0,0 0 0 0 0,-1 0 0 0 0,1 0 0 0 0,0 0 0 0 0,0 0 0 0 0,0-4 1 0 0,2-12 160 0 0,0-1 0 0 0,0-33 0 0 0,-2 34 116 0 0,0 0 0 0 0,1 0-1 0 0,5-22 1 0 0,-7 38-236 0 0,1 1-1 0 0,-1 0 0 0 0,0-1 1 0 0,1 1-1 0 0,-1-1 1 0 0,1 1-1 0 0,-1 0 0 0 0,1-1 1 0 0,0 1-1 0 0,-1 0 1 0 0,1 0-1 0 0,0-1 0 0 0,0 1 1 0 0,0 0-1 0 0,0 0 1 0 0,0 0-1 0 0,0 0 1 0 0,0 0-1 0 0,1 0 0 0 0,-1 1 1 0 0,2-2-1 0 0,-2 2-17 0 0,0 0 0 0 0,0 0 0 0 0,1 0 1 0 0,-1 0-1 0 0,0 0 0 0 0,0 0 0 0 0,0 0 0 0 0,0 1 0 0 0,0-1 0 0 0,0 1 0 0 0,0-1 0 0 0,1 1 0 0 0,-1-1 0 0 0,0 1 1 0 0,0-1-1 0 0,-1 1 0 0 0,1 0 0 0 0,0-1 0 0 0,0 1 0 0 0,1 1 0 0 0,3 4 38 0 0,0 0 0 0 0,0 1 0 0 0,-1-1 0 0 0,1 1 0 0 0,-2-1 0 0 0,6 13 0 0 0,-2 1 39 0 0,-1 1 0 0 0,-1-1-1 0 0,-1 1 1 0 0,0 0 0 0 0,-2 1 0 0 0,-1-1-1 0 0,0 0 1 0 0,-2 1 0 0 0,0-1 0 0 0,-1 0-1 0 0,-2 0 1 0 0,0 0 0 0 0,-1 0 0 0 0,-12 33-1 0 0,5-24-405 0 0,-1-1 0 0 0,-2 0 0 0 0,-28 43 0 0 0,22-42-1707 0 0,-1-2 1 0 0,-49 49-1 0 0,56-62-4449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3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 9218 0 0,'0'0'57'0'0,"0"0"0"0"0,0-1 0 0 0,0 1 0 0 0,0 0 1 0 0,0 0-1 0 0,0 0 0 0 0,0-1 0 0 0,0 1 0 0 0,0 0 0 0 0,0 0 0 0 0,0 0 0 0 0,0-1 1 0 0,0 1-1 0 0,0 0 0 0 0,0 0 0 0 0,0 0 0 0 0,0 0 0 0 0,1-1 0 0 0,-1 1 0 0 0,0 0 1 0 0,0 0-1 0 0,0 0 0 0 0,0 0 0 0 0,0 0 0 0 0,0-1 0 0 0,1 1 0 0 0,-1 0 0 0 0,0 0 1 0 0,0 0-1 0 0,0 0 0 0 0,0 0 0 0 0,1 0 0 0 0,-1 0 0 0 0,0 0 0 0 0,0 0 0 0 0,0 0 0 0 0,0 0 1 0 0,1-1-1 0 0,-1 1 0 0 0,0 0 0 0 0,0 0 0 0 0,0 0 0 0 0,1 0 0 0 0,-1 0 0 0 0,0 1 1 0 0,0-1-1 0 0,0 0 0 0 0,0 0 0 0 0,1 0 0 0 0,-1 0 0 0 0,0 0 0 0 0,0 0 0 0 0,0 0 1 0 0,0 0-1 0 0,1 0 0 0 0,-1 0 0 0 0,0 0 0 0 0,0 1 0 0 0,0-1 0 0 0,0 0 0 0 0,0 0 1 0 0,1 0-1 0 0,-1 0 0 0 0,0 0 0 0 0,0 1 0 0 0,0-1 0 0 0,0 0 0 0 0,10 11 3242 0 0,-8-4-2799 0 0,0 1 0 0 0,-1-1-1 0 0,0 0 1 0 0,0 1 0 0 0,0-1 0 0 0,-1 1 0 0 0,0-1 0 0 0,-1 10 0 0 0,-13 63 134 0 0,8-48-283 0 0,-1 4-310 0 0,0 2-256 0 0,0 1 1 0 0,3 0 0 0 0,0 60 0 0 0,6-77-723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4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33 7602 0 0,'-2'2'194'0'0,"0"1"0"0"0,1 0 0 0 0,-1 0-1 0 0,1 0 1 0 0,-1 0 0 0 0,1 0 0 0 0,0 0 0 0 0,0 0 0 0 0,1 1 0 0 0,-1-1 0 0 0,1 0 0 0 0,-1 0 0 0 0,1 5 0 0 0,2 50 3270 0 0,-1-44-3026 0 0,0 16 880 0 0,2 0 1 0 0,7 30-1 0 0,-8-49-994 0 0,1-1 0 0 0,0 0-1 0 0,1 0 1 0 0,0 0 0 0 0,0 0 0 0 0,1-1 0 0 0,0 0 0 0 0,1 0 0 0 0,8 11 0 0 0,-12-18-298 0 0,-1-1 0 0 0,0 1 0 0 0,0-1 0 0 0,1 1 0 0 0,-1-1 1 0 0,1 0-1 0 0,-1 0 0 0 0,1 0 0 0 0,-1 0 0 0 0,1 0 0 0 0,0 0 1 0 0,0 0-1 0 0,-1 0 0 0 0,1-1 0 0 0,0 1 0 0 0,0-1 0 0 0,0 1 1 0 0,0-1-1 0 0,0 0 0 0 0,0 1 0 0 0,0-1 0 0 0,-1 0 0 0 0,4-1 0 0 0,-3 0-64 0 0,1 0 0 0 0,0 0-1 0 0,-1 0 1 0 0,0 0-1 0 0,1-1 1 0 0,-1 1 0 0 0,0-1-1 0 0,1 0 1 0 0,-1 1-1 0 0,0-1 1 0 0,0 0-1 0 0,-1 0 1 0 0,1 0 0 0 0,2-4-1 0 0,1-1-149 0 0,-1 0 0 0 0,0 0-1 0 0,0-1 1 0 0,-1 1 0 0 0,0-1 0 0 0,-1 0-1 0 0,1 0 1 0 0,-1 0 0 0 0,-1 0 0 0 0,1-10-1 0 0,-3 0 268 0 0,0 0-1 0 0,-2 0 0 0 0,0 1 0 0 0,-1 0 1 0 0,0-1-1 0 0,-13-28 0 0 0,10 31-329 0 0,0 0 0 0 0,-1 0 0 0 0,-17-23 1 0 0,18 29-915 0 0,0 1 1 0 0,0 0 0 0 0,-13-10-1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4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43 9218 0 0,'2'-24'1442'0'0,"-1"24"-1222"0"0,-1-1 1 0 0,0 0-1 0 0,0 1 0 0 0,0-1 0 0 0,0 0 1 0 0,0 1-1 0 0,0-1 0 0 0,0 0 1 0 0,0 0-1 0 0,0 1 0 0 0,0-1 0 0 0,0 0 1 0 0,0 1-1 0 0,0-1 0 0 0,0 0 0 0 0,-1 1 1 0 0,1-1-1 0 0,0 0 0 0 0,-1 1 0 0 0,1-1 1 0 0,0 1-1 0 0,-1-1 0 0 0,1 0 1 0 0,-1 1-1 0 0,1-1 0 0 0,-1 1 0 0 0,0-1 1 0 0,-1 2-22 0 0,1 0 0 0 0,0 1 0 0 0,-1-1 0 0 0,1 1 1 0 0,0-1-1 0 0,0 1 0 0 0,0 0 0 0 0,0 0 1 0 0,0-1-1 0 0,0 1 0 0 0,0 0 0 0 0,1 0 0 0 0,-1 0 1 0 0,0 2-1 0 0,0 0 116 0 0,-18 46 129 0 0,3 1 0 0 0,2 1 0 0 0,2 0 0 0 0,2 1 0 0 0,-3 82 0 0 0,12-100-396 0 0,1-1 0 0 0,2 1 1 0 0,1-1-1 0 0,2 1 0 0 0,2-1 0 0 0,1-1 0 0 0,1 1 1 0 0,2-2-1 0 0,25 53 0 0 0,-31-75-52 0 0,1 0 0 0 0,0 0 0 0 0,0-1 0 0 0,1 1 1 0 0,1-1-1 0 0,0-1 0 0 0,0 0 0 0 0,0 0 0 0 0,1 0 0 0 0,0-1 0 0 0,0-1 0 0 0,16 9 1 0 0,-19-12-138 0 0,1 0 0 0 0,-1-1 1 0 0,1 1-1 0 0,0-1 1 0 0,0-1-1 0 0,0 1 1 0 0,0-1-1 0 0,1 0 1 0 0,-1-1-1 0 0,0 0 1 0 0,0 0-1 0 0,0-1 0 0 0,0 1 1 0 0,1-2-1 0 0,-1 1 1 0 0,0-1-1 0 0,0 0 1 0 0,-1 0-1 0 0,1-1 1 0 0,12-6-1 0 0,6-7-1027 0 0,1-2-159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4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1840 0 0,'0'-2'5876'0'0,"10"-2"-1950"0"0,28-7-241 0 0,51-9-1202 0 0,-59 13-2328 0 0,107-21 2249 0 0,-46 12-8345 0 0,-65 12-261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5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4609 0 0,'1'1'279'0'0,"0"-1"0"0"0,0 1 0 0 0,0-1 0 0 0,0 1 0 0 0,0 0 0 0 0,-1 0 0 0 0,1-1 0 0 0,0 1 0 0 0,0 0 0 0 0,0 0 0 0 0,-1 0 0 0 0,1 0 0 0 0,0 0 0 0 0,-1 0 0 0 0,1 0 0 0 0,-1 0 0 0 0,1 0 0 0 0,-1 0-1 0 0,0 1 1 0 0,1-1 0 0 0,-1 0 0 0 0,0 0 0 0 0,0 0 0 0 0,0 0 0 0 0,0 0 0 0 0,0 2 0 0 0,3 44 4235 0 0,-2-36-3752 0 0,-2 151 2867 0 0,-2-74-4300 0 0,6 0-4934 0 0,0-58-747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59:2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 16131 0 0,'-8'-1'360'0'0,"-4"0"1411"0"0,20 11-506 0 0,16 11-705 0 0,0 0-1 0 0,-2 1 1 0 0,-1 1 0 0 0,21 30-1 0 0,63 109 201 0 0,-89-135-775 0 0,-2 1 0 0 0,-1-1 0 0 0,-2 2 0 0 0,0 0 0 0 0,-2 0 0 0 0,-1 1 0 0 0,-2 0 1 0 0,0 1-1 0 0,-3-1 0 0 0,0 1 0 0 0,-2 0 0 0 0,-1-1 0 0 0,-1 1 0 0 0,-2 0 0 0 0,-1-1 0 0 0,-2 1 0 0 0,-1-1 0 0 0,-1-1 0 0 0,-1 1 0 0 0,-23 48 1 0 0,1-21-1767 0 0,-3-1-5783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36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204 157 3225 0 0,'-1'-2'234'0'0,"0"0"1"0"0,0 0 0 0 0,0 0-1 0 0,0-1 1 0 0,1 1 0 0 0,-1 0-1 0 0,1-1 1 0 0,-1 1-1 0 0,1-1 1 0 0,0-3 0 0 0,-1 2 72 0 0,-2-41 933 0 0,3 35-318 0 0,0-1 0 0 0,-1 0 0 0 0,0 1 0 0 0,-5-17 0 0 0,6 27-821 0 0,0-1 0 0 0,0 1 0 0 0,-1-1 0 0 0,1 1 0 0 0,0-1 0 0 0,0 1 0 0 0,0-1 0 0 0,-1 1 0 0 0,1-1 0 0 0,0 1 0 0 0,-1 0 0 0 0,1-1 0 0 0,0 1 0 0 0,-1-1 0 0 0,1 1 0 0 0,0 0 0 0 0,-1-1 0 0 0,1 1 0 0 0,-1 0 0 0 0,1 0 0 0 0,-1-1 0 0 0,1 1 0 0 0,-1 0 0 0 0,1 0 0 0 0,-1 0 0 0 0,1 0 0 0 0,-1-1 0 0 0,1 1 0 0 0,-1 0 0 0 0,1 0 0 0 0,-1 0 0 0 0,1 0 0 0 0,-1 0 0 0 0,-19 10 1110 0 0,-10 21-927 0 0,10-6-277 0 0,2 0 0 0 0,0 1 0 0 0,2 1 0 0 0,1 1 0 0 0,-15 35 0 0 0,30-62-19 0 0,-1 0-1 0 0,0 0 0 0 0,1 0 0 0 0,-1 1 1 0 0,1-1-1 0 0,0 0 0 0 0,-1 0 1 0 0,1 1-1 0 0,0-1 0 0 0,0 0 0 0 0,-1 1 1 0 0,1-1-1 0 0,0 0 0 0 0,0 1 1 0 0,1-1-1 0 0,-1 0 0 0 0,0 0 1 0 0,0 1-1 0 0,1-1 0 0 0,-1 0 0 0 0,1 1 1 0 0,-1-1-1 0 0,1 0 0 0 0,-1 0 1 0 0,1 0-1 0 0,0 0 0 0 0,-1 0 0 0 0,1 0 1 0 0,0 0-1 0 0,0 0 0 0 0,0 0 1 0 0,0 0-1 0 0,0 0 0 0 0,0 0 0 0 0,0 0 1 0 0,0-1-1 0 0,0 1 0 0 0,0 0 1 0 0,1-1-1 0 0,-1 1 0 0 0,0-1 1 0 0,0 0-1 0 0,1 1 0 0 0,-1-1 0 0 0,0 0 1 0 0,0 0-1 0 0,3 1 0 0 0,7-1-402 0 0,0 0 0 0 0,0-1 1 0 0,0 0-1 0 0,19-4 0 0 0,-15 2 131 0 0,12-2 87 0 0,-18 3 98 0 0,1 0 1 0 0,-1 0 0 0 0,1 1-1 0 0,0 0 1 0 0,0 0-1 0 0,-1 1 1 0 0,1 1 0 0 0,0-1-1 0 0,0 2 1 0 0,16 3 0 0 0,-25-4 89 0 0,0-1 1 0 0,0 1-1 0 0,0-1 1 0 0,0 1-1 0 0,0-1 1 0 0,0 1-1 0 0,-1 0 1 0 0,1-1-1 0 0,0 1 1 0 0,0 0-1 0 0,0 0 1 0 0,-1 0-1 0 0,1 0 1 0 0,-1 0-1 0 0,1-1 1 0 0,0 1-1 0 0,-1 0 1 0 0,0 0-1 0 0,1 1 1 0 0,-1-1-1 0 0,1 0 1 0 0,-1 0 0 0 0,0 1-1 0 0,0 1 0 0 0,0 0 0 0 0,0 0 0 0 0,0-1 0 0 0,-1 1 0 0 0,1 0 1 0 0,-1-1-1 0 0,1 1 0 0 0,-1 0 0 0 0,-2 3 0 0 0,-2 5-18 0 0,-1 1 1 0 0,-1-1 0 0 0,-9 12-1 0 0,14-19 3 0 0,-36 46-587 0 0,21-29-2666 0 0,8-11-330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37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8290 0 0,'-5'2'394'0'0,"1"0"-1"0"0,-1 0 1 0 0,1 0 0 0 0,0 0 0 0 0,0 1 0 0 0,0-1 0 0 0,0 1 0 0 0,1 0-1 0 0,-1 1 1 0 0,1-1 0 0 0,-1 0 0 0 0,1 1 0 0 0,-4 6 0 0 0,3-3-12 0 0,0 1 0 0 0,0 0 1 0 0,1 0-1 0 0,0 0 1 0 0,0 0-1 0 0,-3 17 0 0 0,3-5-91 0 0,1 0 0 0 0,1 0 0 0 0,1 0 0 0 0,0 1 1 0 0,6 34-1 0 0,-5-49-183 0 0,1 1 0 0 0,-1-1 1 0 0,1 0-1 0 0,0 1 0 0 0,1-1 1 0 0,0 0-1 0 0,-1 0 0 0 0,2-1 0 0 0,-1 1 1 0 0,5 5-1 0 0,-7-9-97 0 0,1-1 0 0 0,-1 0 0 0 0,0 0 0 0 0,0 0 0 0 0,1 0 0 0 0,-1 0 0 0 0,1 0 0 0 0,-1 0-1 0 0,1 0 1 0 0,-1 0 0 0 0,1-1 0 0 0,-1 1 0 0 0,1-1 0 0 0,0 1 0 0 0,-1-1 0 0 0,1 0 0 0 0,2 1 0 0 0,-1-2-17 0 0,-1 1 1 0 0,0-1-1 0 0,1 1 1 0 0,-1-1-1 0 0,0 0 1 0 0,0 1-1 0 0,1-1 1 0 0,-1-1-1 0 0,0 1 1 0 0,0 0-1 0 0,0 0 1 0 0,0-1-1 0 0,0 1 1 0 0,0-1-1 0 0,2-3 1 0 0,3-2-24 0 0,-1-1-1 0 0,1 0 1 0 0,-2 0 0 0 0,1-1 0 0 0,-1 1 0 0 0,-1-1 0 0 0,0 0-1 0 0,0 0 1 0 0,0-1 0 0 0,-2 1 0 0 0,1-1 0 0 0,-1 0-1 0 0,0 0 1 0 0,-1 0 0 0 0,0 0 0 0 0,-1-13 0 0 0,0 16 10 0 0,0 0 1 0 0,-1 1 0 0 0,0-1-1 0 0,0 0 1 0 0,-1 1 0 0 0,0-1-1 0 0,0 1 1 0 0,0-1 0 0 0,-1 1-1 0 0,0 0 1 0 0,0 0 0 0 0,-1 0-1 0 0,1 1 1 0 0,-1-1-1 0 0,-1 1 1 0 0,1 0 0 0 0,-1 0-1 0 0,0 0 1 0 0,0 1 0 0 0,0 0-1 0 0,0-1 1 0 0,-1 2 0 0 0,0-1-1 0 0,-12-5 1 0 0,-17 1-1438 0 0,12 9-3037 0 0,5 3-944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47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1145 6913 0 0,'1'-10'-130'0'0,"0"-1"0"0"0,1 0 0 0 0,0 1 0 0 0,1-1 0 0 0,6-14 0 0 0,5-18 397 0 0,-2-17 3 0 0,-3-1 1 0 0,3-114-1 0 0,-21-121 228 0 0,6 239-123 0 0,2 34-330 0 0,-2-27 135 0 0,5-75-1 0 0,-1 112-118 0 0,1-1-1 0 0,0 1 1 0 0,1-1-1 0 0,1 1 1 0 0,0 0-1 0 0,0 0 1 0 0,1 0-1 0 0,1 1 1 0 0,0-1-1 0 0,12-16 1 0 0,-17 28-22 0 0,0 0 0 0 0,0-1 0 0 0,0 1 1 0 0,0 0-1 0 0,1 0 0 0 0,-1 0 0 0 0,0 0 0 0 0,1 0 0 0 0,-1 0 1 0 0,1 0-1 0 0,-1 1 0 0 0,1-1 0 0 0,-1 0 0 0 0,1 1 0 0 0,-1-1 1 0 0,1 1-1 0 0,0-1 0 0 0,-1 1 0 0 0,1 0 0 0 0,0 0 0 0 0,2 0 1 0 0,0 1 16 0 0,0-1 1 0 0,0 1 0 0 0,0 0 0 0 0,0 0 0 0 0,0 1-1 0 0,0-1 1 0 0,0 1 0 0 0,6 4 0 0 0,5 5 86 0 0,-1 0 1 0 0,0 0-1 0 0,14 16 1 0 0,-27-26-131 0 0,12 14 75 0 0,0 0 0 0 0,-1 1 1 0 0,-1 1-1 0 0,-1-1 0 0 0,0 2 0 0 0,-1-1 0 0 0,-1 1 0 0 0,8 24 0 0 0,3 23-19 0 0,13 69 1 0 0,-27-110-9 0 0,13 120 70 0 0,2 3 77 0 0,-16-130-192 0 0,0 0-1 0 0,1 0 1 0 0,1-1-1 0 0,1 0 1 0 0,1 0-1 0 0,14 24 1 0 0,5 5-16 0 0,-19-31 0 0 0,0 0 0 0 0,1 0 0 0 0,1-1 0 0 0,0 0 0 0 0,17 16 0 0 0,-26-28-9 0 0,-1 0-1 0 0,1 0 1 0 0,0 0 0 0 0,0 0 0 0 0,0 0 0 0 0,1 0 0 0 0,-1-1 0 0 0,0 1 0 0 0,0 0 0 0 0,0-1-1 0 0,0 1 1 0 0,1-1 0 0 0,-1 1 0 0 0,0-1 0 0 0,1 0 0 0 0,-1 1 0 0 0,0-1 0 0 0,1 0 0 0 0,-1 0-1 0 0,0 0 1 0 0,1 0 0 0 0,-1 0 0 0 0,0 0 0 0 0,0-1 0 0 0,1 1 0 0 0,-1 0 0 0 0,0-1 0 0 0,1 1-1 0 0,-1-1 1 0 0,0 1 0 0 0,0-1 0 0 0,0 1 0 0 0,0-1 0 0 0,1 0 0 0 0,-1 0 0 0 0,0 0 0 0 0,0 1-1 0 0,0-1 1 0 0,0 0 0 0 0,-1 0 0 0 0,1 0 0 0 0,0-1 0 0 0,0 1 0 0 0,-1 0 0 0 0,1 0 0 0 0,0 0-1 0 0,0-3 1 0 0,4-7-121 0 0,-1-1 0 0 0,1 1 1 0 0,-2-1-1 0 0,3-15 0 0 0,-3 14 50 0 0,0 3 29 0 0,0-1 0 0 0,0 2 0 0 0,2-1 0 0 0,-1 0 0 0 0,1 1 0 0 0,0 0 0 0 0,1 0 0 0 0,0 0 0 0 0,0 1 0 0 0,1 0 0 0 0,0 0 0 0 0,0 1 0 0 0,16-12 0 0 0,-4 1 51 0 0,-1-2 0 0 0,16-22 0 0 0,-18 23 0 0 0,0-1 0 0 0,25-20 0 0 0,-40 38-1 0 0,1 1-1 0 0,-1 0 1 0 0,1 0 0 0 0,-1 0-1 0 0,1 0 1 0 0,0 0-1 0 0,0 0 1 0 0,-1 0 0 0 0,1 1-1 0 0,0-1 1 0 0,0 1-1 0 0,0-1 1 0 0,0 1 0 0 0,0 0-1 0 0,-1-1 1 0 0,1 1-1 0 0,0 0 1 0 0,0 0 0 0 0,0 1-1 0 0,0-1 1 0 0,3 1-1 0 0,-1 0 8 0 0,0 1 1 0 0,-1-1-1 0 0,1 1 0 0 0,-1 0 0 0 0,1 0 0 0 0,-1 1 0 0 0,0-1 1 0 0,0 1-1 0 0,0-1 0 0 0,3 4 0 0 0,2 4 187 0 0,0 0-1 0 0,-1 0 1 0 0,0 1-1 0 0,0-1 1 0 0,8 22 0 0 0,21 67 309 0 0,25 114 1 0 0,-50-171-244 0 0,-9-35-253 0 0,3 13 172 0 0,1 1 0 0 0,13 28 0 0 0,-17-45-159 0 0,0 0 0 0 0,0 1 0 0 0,0-1 0 0 0,0-1 0 0 0,1 1 0 0 0,0 0-1 0 0,0 0 1 0 0,0-1 0 0 0,0 0 0 0 0,0 0 0 0 0,1 1 0 0 0,0-2 0 0 0,-1 1 0 0 0,1 0-1 0 0,0-1 1 0 0,0 0 0 0 0,9 4 0 0 0,-10-6-20 0 0,-1 0 0 0 0,1 0 1 0 0,0 1-1 0 0,0-2 0 0 0,0 1 0 0 0,-1 0 0 0 0,1 0 1 0 0,0-1-1 0 0,0 0 0 0 0,-1 1 0 0 0,1-1 0 0 0,0 0 1 0 0,-1 0-1 0 0,1-1 0 0 0,3-2 0 0 0,35-27-1067 0 0,-37 28 723 0 0,15-15-4198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38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3225 0 0,'0'-1'181'0'0,"0"0"0"0"0,0-1 1 0 0,0 1-1 0 0,0-1 1 0 0,1 1-1 0 0,-1 0 0 0 0,0-1 1 0 0,1 1-1 0 0,-1 0 0 0 0,1-1 1 0 0,-1 1-1 0 0,1 0 1 0 0,0 0-1 0 0,-1 0 0 0 0,3-2 1 0 0,-2 2 41 0 0,1 1 1 0 0,-1 0-1 0 0,1-1 0 0 0,-1 1 1 0 0,1 0-1 0 0,-1 0 1 0 0,1 0-1 0 0,-1 0 1 0 0,1 0-1 0 0,-1 1 1 0 0,1-1-1 0 0,-1 0 1 0 0,1 1-1 0 0,-1-1 1 0 0,1 1-1 0 0,-1-1 0 0 0,0 1 1 0 0,1 0-1 0 0,-1 0 1 0 0,0 0-1 0 0,0-1 1 0 0,3 3-1 0 0,25 23 1279 0 0,-20-15-1330 0 0,1 1 0 0 0,-2 0 0 0 0,1 0-1 0 0,-2 1 1 0 0,1 0 0 0 0,9 27 0 0 0,-14-32-180 0 0,0 0 0 0 0,0 0 0 0 0,-1 1 1 0 0,-1-1-1 0 0,1 1 0 0 0,-1 0 0 0 0,-1-1 0 0 0,1 1 1 0 0,-2 0-1 0 0,1-1 0 0 0,-1 1 0 0 0,0 0 0 0 0,-3 8 1 0 0,-6 0 127 0 0,10-16-76 0 0,0-1 1 0 0,0 0-1 0 0,-1 0 0 0 0,1 1 1 0 0,0-1-1 0 0,0 0 1 0 0,-1 0-1 0 0,1 0 0 0 0,0 1 1 0 0,-1-1-1 0 0,1 0 1 0 0,0 0-1 0 0,-1 0 0 0 0,1 0 1 0 0,0 0-1 0 0,-1 0 1 0 0,1 0-1 0 0,0 0 0 0 0,-1 0 1 0 0,1 0-1 0 0,0 0 1 0 0,-1 0-1 0 0,1 0 1 0 0,0 0-1 0 0,-1 0 0 0 0,1 0 1 0 0,-1 0-1 0 0,0-1 83 0 0,0-1 1 0 0,0 1-1 0 0,0 0 0 0 0,0 0 1 0 0,0 0-1 0 0,0-1 0 0 0,0 1 1 0 0,1 0-1 0 0,-1-1 0 0 0,0 1 0 0 0,1-1 1 0 0,-1 1-1 0 0,1-1 0 0 0,0 1 1 0 0,-1-1-1 0 0,1 1 0 0 0,0-1 0 0 0,0-2 1 0 0,-2-36 811 0 0,2 1 0 0 0,8-65 0 0 0,-2 64-2497 0 0,11-39-1 0 0,-9 54-4775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38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10594 0 0,'-2'0'103'0'0,"0"0"0"0"0,0 0 0 0 0,0 0 0 0 0,0 1 0 0 0,0-1 0 0 0,0 0 0 0 0,1 1 0 0 0,-1-1 0 0 0,0 1 0 0 0,0 0 0 0 0,0 0 0 0 0,0 0 0 0 0,1 0 0 0 0,-1 0-1 0 0,0 0 1 0 0,-2 2 0 0 0,-17 29 959 0 0,14-16-716 0 0,1 0 1 0 0,1 0 0 0 0,0 1 0 0 0,0-1 0 0 0,2 1 0 0 0,0 0 0 0 0,1 0 0 0 0,1 0-1 0 0,2 33 1 0 0,1-24-111 0 0,1 0 0 0 0,1 0-1 0 0,2 0 1 0 0,0-1-1 0 0,19 46 1 0 0,-20-59-161 0 0,1 0 1 0 0,1 0-1 0 0,0-1 0 0 0,1 0 1 0 0,0 0-1 0 0,0 0 0 0 0,12 10 1 0 0,-16-18-87 0 0,-1 0 1 0 0,1 0 0 0 0,-1-1 0 0 0,1 1 0 0 0,0-1 0 0 0,0 0 0 0 0,0 0 0 0 0,0 0 0 0 0,0-1 0 0 0,0 1 0 0 0,6 0 0 0 0,-8-2-37 0 0,1 1 1 0 0,0-1-1 0 0,0 0 1 0 0,0 0-1 0 0,0-1 1 0 0,0 1 0 0 0,-1-1-1 0 0,1 1 1 0 0,0-1-1 0 0,0 0 1 0 0,-1 0 0 0 0,1 0-1 0 0,0-1 1 0 0,-1 1-1 0 0,1 0 1 0 0,-1-1 0 0 0,0 0-1 0 0,5-3 1 0 0,-4 0-54 0 0,1 1 0 0 0,-1-1 0 0 0,1 0 1 0 0,-1 0-1 0 0,-1 0 0 0 0,1 0 0 0 0,-1 0 0 0 0,0-1 1 0 0,0 1-1 0 0,0-1 0 0 0,-1 1 0 0 0,0-1 0 0 0,0 0 1 0 0,0 0-1 0 0,-1 1 0 0 0,0-1 0 0 0,0 0 0 0 0,0 0 1 0 0,-1 0-1 0 0,0 1 0 0 0,0-1 0 0 0,0 0 0 0 0,-1 1 1 0 0,0-1-1 0 0,0 1 0 0 0,0 0 0 0 0,-1-1 0 0 0,0 1 1 0 0,-4-6-1 0 0,6 10-34 0 0,1 0 0 0 0,-1 0 1 0 0,0 1-1 0 0,0-1 0 0 0,1 0 1 0 0,-1 1-1 0 0,0-1 0 0 0,0 1 1 0 0,0-1-1 0 0,0 1 0 0 0,0-1 1 0 0,1 1-1 0 0,-1 0 0 0 0,0-1 1 0 0,0 1-1 0 0,0 0 0 0 0,0 0 1 0 0,0 0-1 0 0,0-1 0 0 0,-2 1 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39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30 3225 0 0,'0'-1'140'0'0,"1"-1"0"0"0,-1 1 1 0 0,0-1-1 0 0,0 1 0 0 0,0-1 1 0 0,0 1-1 0 0,0-1 0 0 0,0 1 0 0 0,0-1 1 0 0,0 1-1 0 0,0-1 0 0 0,-1 1 1 0 0,1-1-1 0 0,-1 1 0 0 0,1-1 1 0 0,-1 1-1 0 0,1-1 0 0 0,-2-1 0 0 0,-8 4 2654 0 0,-3 13-1708 0 0,0 7-608 0 0,0-1 0 0 0,2 2 1 0 0,0 0-1 0 0,1 0 0 0 0,2 0 0 0 0,0 1 0 0 0,1 1 0 0 0,2-1 1 0 0,0 1-1 0 0,-1 33 0 0 0,5-55-503 0 0,1 0 1 0 0,0 1-1 0 0,0-1 0 0 0,1 0 1 0 0,-1 0-1 0 0,0 0 0 0 0,1 1 1 0 0,-1-1-1 0 0,1 0 0 0 0,0 0 1 0 0,0 0-1 0 0,-1 0 0 0 0,2 0 1 0 0,-1 0-1 0 0,2 3 0 0 0,-3-5-9 0 0,0 0-1 0 0,1 0 1 0 0,-1 1-1 0 0,1-1 1 0 0,-1 0-1 0 0,1 0 1 0 0,-1 0-1 0 0,0 1 1 0 0,1-1-1 0 0,-1 0 1 0 0,1 0-1 0 0,-1 0 1 0 0,1 0-1 0 0,-1 0 0 0 0,1 0 1 0 0,-1 0-1 0 0,1 0 1 0 0,-1 0-1 0 0,0 0 1 0 0,1 0-1 0 0,-1 0 1 0 0,1 0-1 0 0,-1-1 1 0 0,1 1-1 0 0,-1 0 1 0 0,1 0-1 0 0,15-17-825 0 0,0-8 552 0 0,-1 0 0 0 0,21-53 1 0 0,-4 6 382 0 0,-32 71-56 0 0,1-1 0 0 0,-1 1 0 0 0,1-1 0 0 0,0 1 0 0 0,0-1 0 0 0,0 1 0 0 0,-1 0 0 0 0,1-1 0 0 0,1 1 0 0 0,-1 0 0 0 0,0 0 0 0 0,0 0 0 0 0,0 0 0 0 0,2-2 0 0 0,-2 4 1 0 0,0 0 0 0 0,-1-1 0 0 0,1 1 1 0 0,-1 0-1 0 0,1-1 0 0 0,-1 1 0 0 0,1 0 0 0 0,-1-1 1 0 0,1 1-1 0 0,-1 0 0 0 0,0 0 0 0 0,1 0 1 0 0,-1-1-1 0 0,0 1 0 0 0,0 0 0 0 0,0 0 0 0 0,0 0 1 0 0,0 0-1 0 0,0 0 0 0 0,0-1 0 0 0,0 1 1 0 0,0 0-1 0 0,0 0 0 0 0,0 0 0 0 0,-1 1 0 0 0,1 0 65 0 0,0 11 197 0 0,0-1 0 0 0,1 1 0 0 0,1-1 0 0 0,4 18 0 0 0,-6-28-281 0 0,0 0 1 0 0,1 0-1 0 0,-1 0 0 0 0,1 0 1 0 0,0 0-1 0 0,-1 0 0 0 0,1 0 1 0 0,0-1-1 0 0,0 1 0 0 0,0 0 0 0 0,0-1 1 0 0,1 1-1 0 0,-1-1 0 0 0,0 1 1 0 0,1-1-1 0 0,-1 0 0 0 0,1 1 1 0 0,-1-1-1 0 0,1 0 0 0 0,0 0 1 0 0,0 0-1 0 0,-1 0 0 0 0,1 0 0 0 0,0-1 1 0 0,0 1-1 0 0,0 0 0 0 0,0-1 1 0 0,0 1-1 0 0,0-1 0 0 0,0 0 1 0 0,0 0-1 0 0,0 0 0 0 0,-1 0 1 0 0,1 0-1 0 0,0 0 0 0 0,0 0 0 0 0,4-2 1 0 0,-4 2-29 0 0,1-1-1 0 0,0 0 1 0 0,-1 0 0 0 0,1-1 0 0 0,-1 1 0 0 0,1 0 0 0 0,-1-1-1 0 0,0 1 1 0 0,0-1 0 0 0,0 0 0 0 0,0 0 0 0 0,0 0 0 0 0,0 0-1 0 0,0 0 1 0 0,0 0 0 0 0,2-5 0 0 0,0-2-25 0 0,1-1 0 0 0,-1 0 0 0 0,3-12 0 0 0,-5 15 118 0 0,0 1 0 0 0,0 0 0 0 0,0-1 0 0 0,1 1 0 0 0,0 0 1 0 0,0 0-1 0 0,1 1 0 0 0,5-8 0 0 0,-9 13-52 0 0,0 0-1 0 0,0 0 1 0 0,1-1 0 0 0,-1 1-1 0 0,0 0 1 0 0,0 0 0 0 0,1 0-1 0 0,-1 0 1 0 0,0-1 0 0 0,0 1-1 0 0,1 0 1 0 0,-1 0 0 0 0,0 0-1 0 0,1 0 1 0 0,-1 0 0 0 0,0 0-1 0 0,1 0 1 0 0,-1 0 0 0 0,0 0-1 0 0,1 0 1 0 0,-1 0 0 0 0,0 0-1 0 0,0 0 1 0 0,1 0 0 0 0,-1 0-1 0 0,0 0 1 0 0,1 0 0 0 0,-1 0-1 0 0,0 1 1 0 0,1-1 0 0 0,-1 0-1 0 0,0 0 1 0 0,0 0 0 0 0,1 1-1 0 0,9 12 332 0 0,6 24 66 0 0,-13-31-334 0 0,-2-2-93 0 0,0-1 1 0 0,1 0-1 0 0,-1 0 1 0 0,1 1-1 0 0,0-1 1 0 0,0 0-1 0 0,0 0 0 0 0,0 0 1 0 0,1-1-1 0 0,-1 1 1 0 0,1-1-1 0 0,-1 1 1 0 0,1-1-1 0 0,6 4 0 0 0,-7-6-18 0 0,-1 1 1 0 0,1-1-1 0 0,0 0 0 0 0,0 1 0 0 0,0-1 0 0 0,0 0 0 0 0,0 0 0 0 0,0-1 0 0 0,-1 1 0 0 0,1 0 0 0 0,0-1 0 0 0,0 1 0 0 0,0-1 0 0 0,0 1 0 0 0,-1-1 0 0 0,1 0 0 0 0,0 0 0 0 0,-1 0 0 0 0,1 0 0 0 0,0 0 0 0 0,-1 0 0 0 0,0 0 0 0 0,1 0 0 0 0,-1-1 1 0 0,1 1-1 0 0,-1-1 0 0 0,0 1 0 0 0,0-1 0 0 0,1-1 0 0 0,20-35 503 0 0,-19 33-299 0 0,-1-1 0 0 0,1 1 0 0 0,0 0 0 0 0,0 0 0 0 0,1 0 0 0 0,0 0 0 0 0,6-6 0 0 0,-9 10-149 0 0,0 1-1 0 0,0 0 0 0 0,-1 0 1 0 0,1 0-1 0 0,0 0 0 0 0,0-1 1 0 0,0 1-1 0 0,0 0 1 0 0,0 1-1 0 0,0-1 0 0 0,0 0 1 0 0,-1 0-1 0 0,1 0 0 0 0,0 0 1 0 0,0 1-1 0 0,0-1 0 0 0,0 0 1 0 0,-1 1-1 0 0,1-1 0 0 0,0 1 1 0 0,0-1-1 0 0,-1 1 0 0 0,1-1 1 0 0,0 1-1 0 0,-1 0 0 0 0,1-1 1 0 0,0 1-1 0 0,-1 0 0 0 0,1-1 1 0 0,-1 1-1 0 0,1 0 0 0 0,-1 0 1 0 0,1 1-1 0 0,18 29-324 0 0,-18-30 274 0 0,30 49-3258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39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10 6913 0 0,'0'0'56'0'0,"1"-1"-1"0"0,-1 1 1 0 0,0 0-1 0 0,0 0 0 0 0,0-1 1 0 0,0 1-1 0 0,0 0 0 0 0,0 0 1 0 0,0-1-1 0 0,0 1 0 0 0,0 0 1 0 0,0 0-1 0 0,0-1 0 0 0,0 1 1 0 0,0 0-1 0 0,0 0 0 0 0,0-1 1 0 0,0 1-1 0 0,0 0 1 0 0,0 0-1 0 0,0-1 0 0 0,0 1 1 0 0,0 0-1 0 0,-1 0 0 0 0,1-1 1 0 0,0 1-1 0 0,0 0 0 0 0,0 0 1 0 0,0 0-1 0 0,0-1 0 0 0,-1 1 1 0 0,1 0-1 0 0,0 0 1 0 0,0 0-1 0 0,0 0 0 0 0,-1 0 1 0 0,1-1-1 0 0,0 1 0 0 0,0 0 1 0 0,-1 0-1 0 0,1 0 0 0 0,0 0 1 0 0,0 0-1 0 0,-1 0 0 0 0,1 0 1 0 0,0 0-1 0 0,0 0 0 0 0,-1 0 1 0 0,1 0-1 0 0,0 0 1 0 0,0 0-1 0 0,-1 0 0 0 0,-13 13 2016 0 0,-10 24 818 0 0,16-21-2400 0 0,2 0 0 0 0,0 0 0 0 0,1 0 0 0 0,0 1 0 0 0,2 0 0 0 0,0 0-1 0 0,1 0 1 0 0,0 0 0 0 0,1 1 0 0 0,2-1 0 0 0,-1 0 0 0 0,2 0 0 0 0,0 0 0 0 0,7 25 0 0 0,-7-35-659 0 0,1-1 1 0 0,0 1 0 0 0,0-1 0 0 0,0 0-1 0 0,1 0 1 0 0,0 0 0 0 0,0 0 0 0 0,0 0-1 0 0,1-1 1 0 0,0 0 0 0 0,0 0 0 0 0,7 6-1 0 0,2-2-1238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40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1 346 3681 0 0,'0'1'141'0'0,"1"-1"0"0"0,0 1 0 0 0,-1-1 0 0 0,1 0 1 0 0,-1 1-1 0 0,1-1 0 0 0,0 0 0 0 0,-1 0 0 0 0,1 1 0 0 0,-1-1 0 0 0,1 0 1 0 0,0 0-1 0 0,-1 0 0 0 0,1 0 0 0 0,0 0 0 0 0,-1 0 0 0 0,1 0 0 0 0,0 0 1 0 0,-1 0-1 0 0,1 0 0 0 0,0 0 0 0 0,-1 0 0 0 0,1-1 0 0 0,0 1 0 0 0,-1 0 1 0 0,1 0-1 0 0,-1-1 0 0 0,1 1 0 0 0,0 0 0 0 0,0-1 0 0 0,23-9 2125 0 0,-13 3-1910 0 0,0-1-1 0 0,0-1 0 0 0,-1 0 1 0 0,0 0-1 0 0,-1-1 0 0 0,0-1 1 0 0,0 1-1 0 0,-1-1 0 0 0,0-1 1 0 0,8-15-1 0 0,-8 11 66 0 0,-1 0-1 0 0,0-1 1 0 0,-1 1-1 0 0,0-1 1 0 0,-2-1 0 0 0,0 1-1 0 0,2-26 1 0 0,-5 40-411 0 0,-1 0 1 0 0,0 0-1 0 0,0 0 1 0 0,0 0 0 0 0,-1 0-1 0 0,1 0 1 0 0,-1 0-1 0 0,1 0 1 0 0,-1 0-1 0 0,0 1 1 0 0,0-1-1 0 0,0 0 1 0 0,0 1 0 0 0,-3-5-1 0 0,3 7-3 0 0,1-1 0 0 0,-1 1-1 0 0,1-1 1 0 0,-1 1 0 0 0,1-1-1 0 0,-1 1 1 0 0,0-1 0 0 0,1 1 0 0 0,-1 0-1 0 0,0-1 1 0 0,1 1 0 0 0,-1 0-1 0 0,0 0 1 0 0,0-1 0 0 0,1 1 0 0 0,-1 0-1 0 0,0 0 1 0 0,0 0 0 0 0,1 0-1 0 0,-1 0 1 0 0,-1 0 0 0 0,0 1 5 0 0,0-1 1 0 0,0 1-1 0 0,0 0 0 0 0,0 0 1 0 0,0 0-1 0 0,0 0 1 0 0,0 0-1 0 0,0 0 0 0 0,1 0 1 0 0,-1 1-1 0 0,-2 1 1 0 0,-2 4 120 0 0,0 0 0 0 0,0 1 0 0 0,0-1 0 0 0,1 1 0 0 0,0 0 0 0 0,1 1 1 0 0,0-1-1 0 0,0 1 0 0 0,0 0 0 0 0,1 0 0 0 0,1 0 0 0 0,0 0 1 0 0,0 0-1 0 0,0 0 0 0 0,1 1 0 0 0,1-1 0 0 0,0 12 0 0 0,0-16-89 0 0,0 1-1 0 0,1-1 0 0 0,0 1 0 0 0,0-1 1 0 0,0 0-1 0 0,0 1 0 0 0,1-1 0 0 0,0 0 1 0 0,0 0-1 0 0,0 0 0 0 0,1 0 1 0 0,0-1-1 0 0,0 1 0 0 0,0-1 0 0 0,0 1 1 0 0,1-1-1 0 0,0 0 0 0 0,-1 0 0 0 0,1-1 1 0 0,1 1-1 0 0,-1-1 0 0 0,0 0 1 0 0,1 0-1 0 0,0 0 0 0 0,0-1 0 0 0,0 0 1 0 0,0 0-1 0 0,0 0 0 0 0,0 0 0 0 0,8 1 1 0 0,12-1-1558 0 0,2-2-5750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46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5985 0 0,'0'-2'27'0'0,"0"1"-1"0"0,-1-1 1 0 0,1 1-1 0 0,0-1 1 0 0,0 1-1 0 0,0 0 0 0 0,0-1 1 0 0,0 1-1 0 0,1-1 1 0 0,-1 1-1 0 0,0-1 1 0 0,1 1-1 0 0,-1-1 1 0 0,1 1-1 0 0,-1 0 0 0 0,1-1 1 0 0,0 1-1 0 0,-1 0 1 0 0,1 0-1 0 0,0-1 1 0 0,0 1-1 0 0,0 0 1 0 0,0 0-1 0 0,0 0 1 0 0,0 0-1 0 0,0 0 0 0 0,1 0 1 0 0,-1 1-1 0 0,0-1 1 0 0,0 0-1 0 0,1 1 1 0 0,-1-1-1 0 0,0 0 1 0 0,1 1-1 0 0,-1 0 1 0 0,1-1-1 0 0,-1 1 0 0 0,2 0 1 0 0,8-2 197 0 0,0 1 1 0 0,-1 1-1 0 0,1 0 0 0 0,15 1 1 0 0,-5 1-106 0 0,336-7-99 0 0,-128 0 50 0 0,746 25 1245 0 0,33-1-1792 0 0,-482-26 303 0 0,1236 3-692 0 0,-1447 11 866 0 0,636 16 0 0 0,-806-17 285 0 0,266 0 1142 0 0,-281-9-2910 0 0,-109 4-1587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29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72 132 4145 0 0,'-18'-68'2117'0'0,"16"61"-1356"0"0,-1 0-1 0 0,0 1 1 0 0,0-1-1 0 0,-1 1 1 0 0,0 0-1 0 0,0 0 1 0 0,-7-8 0 0 0,11 13-680 0 0,-1 1 0 0 0,1 0 0 0 0,0-1-1 0 0,0 1 1 0 0,0 0 0 0 0,-1 0 0 0 0,1-1 0 0 0,0 1 0 0 0,0 0 0 0 0,-1 0 0 0 0,1 0 0 0 0,0-1 0 0 0,-1 1 0 0 0,1 0 0 0 0,0 0 0 0 0,-1 0 0 0 0,1 0 0 0 0,0 0 0 0 0,-1-1 0 0 0,1 1 0 0 0,0 0 0 0 0,-1 0 0 0 0,1 0 0 0 0,0 0 0 0 0,-1 0-1 0 0,1 0 1 0 0,0 0 0 0 0,-1 0 0 0 0,1 0 0 0 0,0 0 0 0 0,-1 1 0 0 0,1-1 0 0 0,0 0 0 0 0,-1 0 0 0 0,1 0 0 0 0,0 0 0 0 0,-1 1 0 0 0,-5 14 1162 0 0,5 21-483 0 0,31 636 521 0 0,23 124-1108 0 0,-32-528-145 0 0,-15-157-216 0 0,-10 115 0 0 0,4-205-2355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0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65 5985 0 0,'-1'-5'2582'0'0,"1"5"-2526"0"0,23-4 1561 0 0,31-1 362 0 0,-25 3-1394 0 0,208-16 2696 0 0,-80-7-4531 0 0,-134 19-4087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1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55 1840 0 0,'-29'-55'7757'0'0,"29"55"-7704"0"0,-4 11 1248 0 0,0 11-241 0 0,-6 202 2525 0 0,14-129-3067 0 0,4 0 0 0 0,4-1 0 0 0,37 142 0 0 0,-40-202-353 0 0,22 52 0 0 0,-27-76-153 0 0,0-1 1 0 0,1 1 0 0 0,0-1-1 0 0,1 0 1 0 0,0-1-1 0 0,1 1 1 0 0,-1-1 0 0 0,1-1-1 0 0,15 13 1 0 0,-19-18-29 0 0,0 1 0 0 0,0-1-1 0 0,0 0 1 0 0,1-1 0 0 0,-1 1 0 0 0,1-1 0 0 0,-1 1 0 0 0,1-1 0 0 0,-1 0 0 0 0,1 0-1 0 0,0-1 1 0 0,0 1 0 0 0,-1-1 0 0 0,1 0 0 0 0,0 0 0 0 0,0 0 0 0 0,-1 0 0 0 0,8-2-1 0 0,-6 1-164 0 0,1-1 0 0 0,-1-1-1 0 0,0 1 1 0 0,0-1 0 0 0,1 0-1 0 0,-2 0 1 0 0,1 0 0 0 0,0-1-1 0 0,-1 0 1 0 0,1 0 0 0 0,3-5-1 0 0,3-4-461 0 0,0-1 1 0 0,-1-1-1 0 0,0 1 0 0 0,-2-2 0 0 0,0 1 0 0 0,0-1 0 0 0,5-19 0 0 0,-6 14-942 0 0,5-40 0 0 0,-9 44-1174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1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54 3225 0 0,'-19'2'69'0'0,"-47"3"1953"0"0,23-7 2579 0 0,43 2-4538 0 0,0 0 0 0 0,0 0 0 0 0,0 0 0 0 0,-1 0 1 0 0,1 0-1 0 0,0 0 0 0 0,0 0 0 0 0,-1 0 0 0 0,1 0 1 0 0,0 0-1 0 0,0 0 0 0 0,-1 0 0 0 0,1 0 0 0 0,0 0 0 0 0,0-1 1 0 0,0 1-1 0 0,-1 0 0 0 0,1 0 0 0 0,0 0 0 0 0,0 0 1 0 0,0 0-1 0 0,0-1 0 0 0,-1 1 0 0 0,1 0 0 0 0,0 0 0 0 0,0 0 1 0 0,0-1-1 0 0,0 1 0 0 0,0 0 0 0 0,0 0 0 0 0,0 0 0 0 0,-1-1 1 0 0,1 1-1 0 0,0 0 0 0 0,0 0 0 0 0,0-1 0 0 0,0 1 1 0 0,0 0-1 0 0,0 0 0 0 0,0-1 0 0 0,0 1 0 0 0,0 0 0 0 0,0 0 1 0 0,0 0-1 0 0,1-1 0 0 0,-1 1 0 0 0,0 0 0 0 0,0-1 0 0 0,11-13 1246 0 0,18-11-1786 0 0,-18 19-2851 0 0,-1 0-1179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0:1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83 1840 0 0,'-5'-3'281'0'0,"0"0"-1"0"0,0-1 0 0 0,0 1 0 0 0,0-1 0 0 0,1 0 0 0 0,-1 0 0 0 0,1 0 0 0 0,0-1 0 0 0,1 0 1 0 0,-6-8-1 0 0,-21-17 6738 0 0,29 39-5818 0 0,3 9-569 0 0,2-7-537 0 0,56 149 551 0 0,-50-140-645 0 0,0-1-1 0 0,1-1 1 0 0,1 0-1 0 0,0 0 1 0 0,30 31-1 0 0,-1-11 5 0 0,-20-18 38 0 0,0 0 0 0 0,25 33 1 0 0,-45-51-18 0 0,-1-1 0 0 0,1 0 0 0 0,-1 0 1 0 0,1 0-1 0 0,-1 0 0 0 0,1 0 0 0 0,-1 1 1 0 0,0-1-1 0 0,0 0 0 0 0,0 0 0 0 0,0 1 1 0 0,0-1-1 0 0,0 0 0 0 0,0 0 0 0 0,0 0 1 0 0,0 1-1 0 0,-1-1 0 0 0,1 0 0 0 0,0 0 0 0 0,-1 0 1 0 0,1 1-1 0 0,-1-1 0 0 0,1 0 0 0 0,-1 0 1 0 0,0 0-1 0 0,1 0 0 0 0,-1 0 0 0 0,0 0 1 0 0,0 0-1 0 0,0-1 0 0 0,0 1 0 0 0,-1 1 1 0 0,-39 29 1315 0 0,30-25-1233 0 0,-97 63 844 0 0,-17 11-2175 0 0,47-19-3964 0 0,50-34 238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48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1370 5065 0 0,'26'-35'1682'0'0,"-4"-2"-1003"0"0,-2-2 1 0 0,-1 0 0 0 0,21-67-1 0 0,-27 59-686 0 0,-1-1 0 0 0,-3 0 0 0 0,-2-1 0 0 0,-2 1 0 0 0,-2-1 0 0 0,-2 0-1 0 0,-3-1 1 0 0,-1 1 0 0 0,-15-72 0 0 0,7 64 20 0 0,2 0 1 0 0,0-64-1 0 0,9 90-9 0 0,1-1 0 0 0,2 0 0 0 0,1 0 0 0 0,1 1 0 0 0,13-43 0 0 0,-16 68-3 0 0,0-1 0 0 0,1 1 0 0 0,-1 0 0 0 0,1 0 0 0 0,0 0 0 0 0,1 0 0 0 0,0 1 0 0 0,0-1 0 0 0,0 1 0 0 0,6-6-1 0 0,-7 9 27 0 0,-1 0 0 0 0,0 0 0 0 0,1 0 0 0 0,0 1 0 0 0,-1-1 0 0 0,1 1 0 0 0,0 0 0 0 0,0 0 0 0 0,0 0 0 0 0,0 0 0 0 0,0 0 0 0 0,0 1 0 0 0,0-1 0 0 0,0 1 0 0 0,0 0 0 0 0,0 0 0 0 0,0 0 0 0 0,0 0 0 0 0,0 1 0 0 0,0-1 0 0 0,0 1 0 0 0,0 0 0 0 0,6 2-1 0 0,7 2 107 0 0,0 2 0 0 0,0 0 0 0 0,-1 0 0 0 0,0 2 0 0 0,0 0-1 0 0,-1 0 1 0 0,0 2 0 0 0,-1-1 0 0 0,0 2 0 0 0,0 0-1 0 0,-2 0 1 0 0,1 1 0 0 0,-2 1 0 0 0,1 0 0 0 0,-2 0-1 0 0,0 1 1 0 0,-1 0 0 0 0,0 0 0 0 0,-1 1 0 0 0,-1 0-1 0 0,-1 1 1 0 0,0-1 0 0 0,5 33 0 0 0,-4 43 629 0 0,-3-41-446 0 0,10 53 0 0 0,-10-88-300 0 0,0-1 1 0 0,2 1-1 0 0,0-1 0 0 0,1 1 0 0 0,0-2 1 0 0,1 1-1 0 0,14 20 0 0 0,-19-32-18 0 0,0 0 1 0 0,0 0-1 0 0,0 0 0 0 0,0 0 1 0 0,1-1-1 0 0,-1 1 0 0 0,1-1 0 0 0,0 1 1 0 0,0-1-1 0 0,0 0 0 0 0,0 0 0 0 0,0-1 1 0 0,0 1-1 0 0,1-1 0 0 0,-1 1 1 0 0,0-1-1 0 0,1 0 0 0 0,-1 0 0 0 0,7 1 1 0 0,-5-3-10 0 0,-1 1 1 0 0,0-1-1 0 0,0 1 1 0 0,0-1-1 0 0,0 0 1 0 0,0-1 0 0 0,0 1-1 0 0,0-1 1 0 0,0 1-1 0 0,0-1 1 0 0,0 0-1 0 0,-1-1 1 0 0,1 1-1 0 0,-1-1 1 0 0,0 1 0 0 0,5-6-1 0 0,21-22-353 0 0,27-36-1 0 0,-34 39 337 0 0,0 1-1 0 0,44-39 0 0 0,-64 63 28 0 0,1 0-1 0 0,-1 0 0 0 0,0 0 0 0 0,1 1 1 0 0,-1-1-1 0 0,1 1 0 0 0,0-1 0 0 0,-1 1 1 0 0,1 0-1 0 0,0 0 0 0 0,0 0 1 0 0,-1 1-1 0 0,1-1 0 0 0,0 1 0 0 0,0-1 1 0 0,0 1-1 0 0,0 0 0 0 0,0 0 0 0 0,0 0 1 0 0,0 1-1 0 0,0-1 0 0 0,0 1 1 0 0,-1-1-1 0 0,1 1 0 0 0,0 0 0 0 0,4 2 1 0 0,-2 0 9 0 0,-1 0 0 0 0,1 1 1 0 0,-1-1-1 0 0,0 1 1 0 0,0 0-1 0 0,0 0 0 0 0,-1 1 1 0 0,1-1-1 0 0,-1 1 0 0 0,0-1 1 0 0,-1 1-1 0 0,1 0 1 0 0,2 7-1 0 0,39 117 297 0 0,8 19 401 0 0,59 123 639 0 0,-67-160-736 0 0,-41-103-631 0 0,-1 0-49 0 0,0-1 0 0 0,1 0 1 0 0,0 0-1 0 0,1-1 0 0 0,-1 1 0 0 0,1-1 1 0 0,0 1-1 0 0,1-1 0 0 0,-1 0 0 0 0,1-1 1 0 0,1 1-1 0 0,6 5 0 0 0,8-3-5637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1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5065 0 0,'0'-2'1013'0'0,"8"6"472"0"0,22 12 1249 0 0,-15-8-2373 0 0,2 3 125 0 0,1 0-1 0 0,-2 1 0 0 0,1 0 1 0 0,-2 1-1 0 0,0 1 0 0 0,22 26 1 0 0,-9-5-405 0 0,-2 1 0 0 0,21 40 0 0 0,-46-75-38 0 0,0 1-1 0 0,-1-1 1 0 0,1 1 0 0 0,0-1-1 0 0,-1 1 1 0 0,1-1 0 0 0,-1 1 0 0 0,1-1-1 0 0,-1 1 1 0 0,0-1 0 0 0,0 1-1 0 0,1 0 1 0 0,-1-1 0 0 0,0 1-1 0 0,0-1 1 0 0,-1 3 0 0 0,1-3-6 0 0,0-1 1 0 0,0 0-1 0 0,0 0 1 0 0,0 0-1 0 0,-1 1 1 0 0,1-1-1 0 0,0 0 0 0 0,0 0 1 0 0,0 0-1 0 0,0 0 1 0 0,0 0-1 0 0,-1 1 1 0 0,1-1-1 0 0,0 0 1 0 0,0 0-1 0 0,0 0 1 0 0,0 0-1 0 0,-1 0 0 0 0,1 0 1 0 0,0 0-1 0 0,0 0 1 0 0,0 0-1 0 0,-1 0 1 0 0,1 0-1 0 0,0 0 1 0 0,0 1-1 0 0,0-1 1 0 0,-1 0-1 0 0,1-1 0 0 0,0 1 1 0 0,0 0-1 0 0,0 0 1 0 0,-1 0-1 0 0,1 0 1 0 0,0 0-1 0 0,0 0 1 0 0,0 0-1 0 0,-1 0 1 0 0,-11-12 1310 0 0,4 0-1013 0 0,1 1-1 0 0,1-1 0 0 0,0 0 0 0 0,0-1 1 0 0,1 0-1 0 0,1 0 0 0 0,0 0 0 0 0,-3-25 0 0 0,4 19-695 0 0,2 0 0 0 0,0-19 0 0 0,9-35-4982 0 0,0 37-855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34 5985 0 0,'-7'4'5'0'0,"-19"13"1713"0"0,20-14 341 0 0,12-11 1433 0 0,-2 4-3123 0 0,30-24-329 0 0,-16 16-3713 0 0,-8 7-617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2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81 3225 0 0,'-2'5'136'0'0,"2"-3"40"0"0,0 0-176 0 0,0 0 0 0 0,2-2 0 0 0,-1 1 304 0 0,3-1 24 0 0,1 2 8 0 0,6-2 0 0 0,1 0-136 0 0,4-5-24 0 0,1-4-8 0 0,2-1 0 0 0,6-4-840 0 0,-1-2-176 0 0,4-3-32 0 0,-2-2-9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33 221 6913 0 0,'-7'-95'303'0'0,"3"19"1098"0"0,-6 26 6501 0 0,5 70-6519 0 0,-2 29-525 0 0,15 644 1050 0 0,84 384-1908 0 0,-75-927-1392 0 0,62 247 0 0 0,-76-382 96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3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3753 0 0,'9'-5'160'0'0,"-4"1"48"0"0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0 201 5065 0 0,'88'-64'3890'0'0,"16"-10"-1391"0"0,-86 62-2844 0 0,2 1-1 0 0,-1 1 1 0 0,36-13 0 0 0,-36 16-342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4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0 920 0 0,'0'21'2697'0'0,"-5"124"3507"0"0,1-71-4421 0 0,8 98 0 0 0,-1-139-5540 0 0,-1-19-384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5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56 5065 0 0,'-27'-35'1785'0'0,"26"33"-1628"0"0,0 0-1 0 0,-1 1 0 0 0,1-1 1 0 0,-1 1-1 0 0,1 0 1 0 0,-1-1-1 0 0,0 1 1 0 0,1 0-1 0 0,-1 0 1 0 0,0 0-1 0 0,0 0 1 0 0,0 0-1 0 0,0 0 1 0 0,0 1-1 0 0,0-1 1 0 0,0 1-1 0 0,0-1 1 0 0,-2 1-1 0 0,3 0-142 0 0,0 0 0 0 0,0 1 0 0 0,0-1 0 0 0,1 1 0 0 0,-1-1 0 0 0,0 1 0 0 0,1-1 0 0 0,-1 1 0 0 0,0 0 0 0 0,1-1 0 0 0,-1 1 0 0 0,0 0-1 0 0,1-1 1 0 0,-1 1 0 0 0,1 0 0 0 0,-1 0 0 0 0,1 0 0 0 0,0-1 0 0 0,-1 1 0 0 0,1 0 0 0 0,0 0 0 0 0,0 0 0 0 0,0 0 0 0 0,-1 0 0 0 0,1 0 0 0 0,0 0-1 0 0,0 0 1 0 0,0-1 0 0 0,0 1 0 0 0,1 2 0 0 0,3 34-1008 0 0,-3-30 727 0 0,1 12-277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5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3225 0 0,'4'0'228'0'0,"1"1"0"0"0,-1 0 0 0 0,0 0 0 0 0,1 1 0 0 0,-1-1-1 0 0,0 1 1 0 0,0 0 0 0 0,0 0 0 0 0,0 1 0 0 0,0-1 0 0 0,-1 1 0 0 0,1-1 0 0 0,-1 1 0 0 0,1 0 0 0 0,-1 1 0 0 0,0-1 0 0 0,0 0 0 0 0,-1 1 0 0 0,6 7 0 0 0,3 9 528 0 0,0-1 0 0 0,13 33 0 0 0,-23-51-758 0 0,16 45-142 0 0,-15-48 131 0 0,-1 0 1 0 0,1 0-1 0 0,-1 0 0 0 0,1 0 0 0 0,-1 0 0 0 0,0 0 1 0 0,0-1-1 0 0,0 1 0 0 0,1-5 0 0 0,13-59 33 0 0,-13 53-13 0 0,0 1 0 0 0,0-1 0 0 0,2 1 0 0 0,-1 0-1 0 0,2 0 1 0 0,-1 0 0 0 0,1 0 0 0 0,1 1-1 0 0,14-21 1 0 0,-20 32-2 0 0,1-1 0 0 0,-1 1-1 0 0,1-1 1 0 0,-1 0 0 0 0,1 1 0 0 0,-1-1-1 0 0,1 1 1 0 0,0 0 0 0 0,-1-1 0 0 0,1 1-1 0 0,0-1 1 0 0,-1 1 0 0 0,1 0 0 0 0,0 0-1 0 0,-1-1 1 0 0,1 1 0 0 0,0 0 0 0 0,-1 0 0 0 0,1 0-1 0 0,0 0 1 0 0,0 0 0 0 0,-1 0 0 0 0,1 0-1 0 0,0 0 1 0 0,0 0 0 0 0,-1 0 0 0 0,1 0-1 0 0,1 0 1 0 0,-1 1 21 0 0,1 0 1 0 0,-1 0-1 0 0,1 0 0 0 0,-1 0 1 0 0,1 1-1 0 0,-1-1 1 0 0,0 0-1 0 0,1 0 0 0 0,-1 1 1 0 0,0-1-1 0 0,1 3 0 0 0,21 42 552 0 0,32 113 360 0 0,-48-138-1059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48 2304 0 0,'-1'-2'341'0'0,"0"-1"-1"0"0,-1 0 0 0 0,1 1 0 0 0,-1 0 0 0 0,0-1 0 0 0,0 1 0 0 0,0 0 0 0 0,0 0 0 0 0,-3-2 0 0 0,1-1 278 0 0,3 4-532 0 0,1 0-1 0 0,-1 0 1 0 0,0 0 0 0 0,0 0 0 0 0,0-1 0 0 0,0 1 0 0 0,0 0 0 0 0,0 0-1 0 0,0 1 1 0 0,0-1 0 0 0,0 0 0 0 0,0 0 0 0 0,-1 0 0 0 0,1 1 0 0 0,0-1-1 0 0,0 1 1 0 0,-1-1 0 0 0,1 1 0 0 0,0-1 0 0 0,-1 1 0 0 0,1 0 0 0 0,-1 0 0 0 0,1 0-1 0 0,0 0 1 0 0,-1 0 0 0 0,1 0 0 0 0,-1 0 0 0 0,1 0 0 0 0,0 0 0 0 0,-1 1-1 0 0,-2 0 1 0 0,1 1-20 0 0,0 1 0 0 0,0 0 0 0 0,1 0 0 0 0,-1-1-1 0 0,1 2 1 0 0,-1-1 0 0 0,1 0 0 0 0,0 0-1 0 0,0 1 1 0 0,-2 6 0 0 0,-4 9 269 0 0,1-1 0 0 0,0 1 0 0 0,-7 40-1 0 0,12-51-215 0 0,1 1-1 0 0,0 0 1 0 0,0 0-1 0 0,1 0 1 0 0,0 0-1 0 0,1 0 0 0 0,0 0 1 0 0,0 0-1 0 0,1-1 1 0 0,0 1-1 0 0,4 11 1 0 0,-4-17-86 0 0,-1-1 1 0 0,1 1 0 0 0,0-1 0 0 0,0 1-1 0 0,0-1 1 0 0,0 0 0 0 0,0 1-1 0 0,0-1 1 0 0,1 0 0 0 0,-1-1-1 0 0,1 1 1 0 0,-1 0 0 0 0,1-1 0 0 0,0 1-1 0 0,0-1 1 0 0,0 0 0 0 0,0 0-1 0 0,0 0 1 0 0,0 0 0 0 0,0-1 0 0 0,0 1-1 0 0,0-1 1 0 0,0 1 0 0 0,0-1-1 0 0,6-1 1 0 0,1 0-629 0 0,0 0 1 0 0,0 0-1 0 0,0-2 1 0 0,0 1-1 0 0,0-1 0 0 0,15-7 1 0 0,-4 0-3394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49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0 1840 0 0,'-1'1'139'0'0,"0"-1"0"0"0,0 1 0 0 0,0 0 0 0 0,0 0 0 0 0,0 0 0 0 0,0 0 0 0 0,0 0-1 0 0,0 0 1 0 0,0 0 0 0 0,0 0 0 0 0,0 0 0 0 0,1 1 0 0 0,-1-1 0 0 0,0 0 0 0 0,1 1-1 0 0,-1-1 1 0 0,1 0 0 0 0,0 1 0 0 0,-1-1 0 0 0,1 2 0 0 0,-8 33 1040 0 0,5 17-412 0 0,2 0 0 0 0,3 0-1 0 0,9 62 1 0 0,-6-63-408 0 0,-2-19-187 0 0,16 160 678 0 0,46 205-1 0 0,71 87-796 0 0,-101-368-581 0 0,-23-76-12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7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22 2304 0 0,'-17'5'1101'0'0,"0"0"-1"0"0,0 1 0 0 0,-24 13 0 0 0,38-15 371 0 0,12-2-593 0 0,13-3 114 0 0,92-25 2272 0 0,-77 16-2503 0 0,1 2 1 0 0,52-5-1 0 0,-61 10-745 0 0,1 2 0 0 0,-1 0 0 0 0,1 2 0 0 0,-1 2 0 0 0,56 11 0 0 0,-65-9-115 0 0,10 3-4296 0 0,-16-3-416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8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569 30 920 0 0,'-14'-5'2090'0'0,"0"1"0"0"0,0 0 0 0 0,0 1 0 0 0,-1 0 0 0 0,-28-1-1 0 0,2-1-498 0 0,26 4-1529 0 0,0 1 0 0 0,0 0 0 0 0,0 1 0 0 0,0 0 0 0 0,0 2 0 0 0,0-1 0 0 0,1 2 0 0 0,-1 0 0 0 0,1 1 0 0 0,0 0 0 0 0,0 1 0 0 0,1 0 0 0 0,0 1 0 0 0,0 1 0 0 0,0 0 0 0 0,-17 15 0 0 0,15-11 3 0 0,1 1 1 0 0,1 0-1 0 0,0 1 1 0 0,0 0-1 0 0,2 1 1 0 0,0 0-1 0 0,0 1 1 0 0,2 0 0 0 0,0 0-1 0 0,1 1 1 0 0,0 1-1 0 0,-9 32 1 0 0,16-40-69 0 0,0-1 1 0 0,0 0-1 0 0,1 0 1 0 0,0 1-1 0 0,1-1 1 0 0,0 0-1 0 0,0 0 1 0 0,1 0-1 0 0,0 0 1 0 0,1 0-1 0 0,0 0 1 0 0,0 0-1 0 0,1-1 1 0 0,0 1-1 0 0,10 14 1 0 0,5 4-8 0 0,0 0 0 0 0,3-1 0 0 0,24 23 0 0 0,-38-40 14 0 0,1-1 1 0 0,0 0 0 0 0,1-1 0 0 0,0 0-1 0 0,0 0 1 0 0,0-1 0 0 0,1 0-1 0 0,0-1 1 0 0,0-1 0 0 0,1 1 0 0 0,-1-2-1 0 0,1 0 1 0 0,0 0 0 0 0,0-1-1 0 0,0 0 1 0 0,0-1 0 0 0,24-1 0 0 0,-15-2 5 0 0,0-1 0 0 0,0 0 1 0 0,-1-2-1 0 0,1-1 0 0 0,-1 0 0 0 0,0-1 1 0 0,0-2-1 0 0,-1 0 0 0 0,27-16 1 0 0,82-59-1678 0 0,-97 63-3880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38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82 115 6913 0 0,'-43'14'-865'0'0,"5"-2"3047"0"0,82-34 3406 0 0,-16 8-4671 0 0,145-57 2135 0 0,-149 63-3300 0 0,0 1 0 0 0,1 1 1 0 0,0 1-1 0 0,0 2 0 0 0,34-2 1 0 0,-36 5-5596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55 1376 0 0,'4'-6'791'0'0,"1"1"-1"0"0,-2-1 1 0 0,1 0 0 0 0,0 0-1 0 0,2-9 1 0 0,-1 5 495 0 0,-11 12 300 0 0,-8 10 838 0 0,-23 37-2132 0 0,2 2-1 0 0,2 1 1 0 0,2 2 0 0 0,-27 68 0 0 0,42-88-186 0 0,11-27-105 0 0,1 1 0 0 0,0 0 1 0 0,1 0-1 0 0,-1 1 0 0 0,2-1 0 0 0,-1 1 1 0 0,1 0-1 0 0,0 0 0 0 0,1-1 1 0 0,0 13-1 0 0,1-20-2 0 0,0 0 0 0 0,0 0 1 0 0,0 0-1 0 0,0 0 0 0 0,0 0 0 0 0,1 0 1 0 0,-1-1-1 0 0,0 1 0 0 0,1 0 1 0 0,-1 0-1 0 0,1 0 0 0 0,-1 0 0 0 0,1-1 1 0 0,-1 1-1 0 0,1 0 0 0 0,-1 0 1 0 0,1-1-1 0 0,0 1 0 0 0,-1 0 0 0 0,1-1 1 0 0,0 1-1 0 0,0-1 0 0 0,-1 1 1 0 0,1-1-1 0 0,2 2 0 0 0,-1-2 0 0 0,0 0 0 0 0,0 1 1 0 0,0-1-1 0 0,1 0 0 0 0,-1 0 0 0 0,0 0 0 0 0,0 0 0 0 0,0 0 1 0 0,1-1-1 0 0,-1 1 0 0 0,2-1 0 0 0,9-4 1 0 0,-1 1 0 0 0,1-2 0 0 0,11-7 0 0 0,-14 8 2 0 0,16-9-18 0 0,-20 9 13 0 0,1 1 0 0 0,0 0 0 0 0,1 0 0 0 0,-1 1 0 0 0,1 0 0 0 0,-1 0-1 0 0,1 1 1 0 0,0-1 0 0 0,0 2 0 0 0,0-1 0 0 0,12 0 0 0 0,-19 2 3 0 0,0 0 0 0 0,0 1 0 0 0,-1-1 1 0 0,1 0-1 0 0,0 0 0 0 0,0 0 0 0 0,0 1 1 0 0,-1-1-1 0 0,1 0 0 0 0,0 0 0 0 0,-1 1 1 0 0,1-1-1 0 0,0 1 0 0 0,-1-1 0 0 0,1 1 1 0 0,0-1-1 0 0,-1 1 0 0 0,1-1 0 0 0,-1 1 1 0 0,1 0-1 0 0,-1-1 0 0 0,1 1 0 0 0,-1 0 1 0 0,1-1-1 0 0,-1 1 0 0 0,0 0 0 0 0,0 0 1 0 0,1-1-1 0 0,-1 2 0 0 0,0 0 2 0 0,1 1-1 0 0,-1-1 1 0 0,-1 0 0 0 0,1 1-1 0 0,0-1 1 0 0,0 1 0 0 0,-1-1-1 0 0,1 0 1 0 0,-1 0 0 0 0,-1 3-1 0 0,-2 6 11 0 0,-2-1 0 0 0,1 1 0 0 0,-8 9 0 0 0,-43 62-47 0 0,-90 146-195 0 0,144-224 235 0 0,0 0 0 0 0,0 0 0 0 0,0 1 0 0 0,1-1 0 0 0,-1 0 0 0 0,1 1 0 0 0,0-1 0 0 0,0 1 0 0 0,1-1 0 0 0,-1 1 0 0 0,1-1 0 0 0,0 1 0 0 0,0-1 1 0 0,0 1-1 0 0,1-1 0 0 0,1 6 0 0 0,-1-7-1 0 0,0 0 0 0 0,0-1 1 0 0,1 1-1 0 0,-1-1 1 0 0,1 0-1 0 0,-1 1 0 0 0,1-1 1 0 0,0 0-1 0 0,0 0 0 0 0,0 0 1 0 0,0 0-1 0 0,0 0 0 0 0,1 0 1 0 0,-1-1-1 0 0,0 1 0 0 0,1-1 1 0 0,-1 1-1 0 0,1-1 1 0 0,0 0-1 0 0,-1 0 0 0 0,1 0 1 0 0,0-1-1 0 0,0 1 0 0 0,0-1 1 0 0,-1 1-1 0 0,1-1 0 0 0,3 0 1 0 0,23 0-46 0 0,-1-1 0 0 0,50-7 0 0 0,-15 0-1741 0 0,-44 6-2227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1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32 456 0 0,'26'-12'1878'0'0,"-21"9"-1068"0"0,-1 1-1 0 0,1-1 0 0 0,0 1 0 0 0,0 0 1 0 0,0 0-1 0 0,1 1 0 0 0,-1-1 1 0 0,0 1-1 0 0,1 0 0 0 0,-1 1 0 0 0,0-1 1 0 0,1 1-1 0 0,8 1 0 0 0,-13-1-729 0 0,0 0 0 0 0,0 1-1 0 0,-1-1 1 0 0,1 1 0 0 0,0-1-1 0 0,0 1 1 0 0,0-1 0 0 0,0 1-1 0 0,-1-1 1 0 0,1 1 0 0 0,0 0-1 0 0,0 0 1 0 0,-1-1 0 0 0,1 1-1 0 0,-1 0 1 0 0,1 0 0 0 0,-1 0-1 0 0,1 0 1 0 0,-1-1 0 0 0,1 1-1 0 0,-1 0 1 0 0,1 2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34 1376 0 0,'-20'-17'7610'0'0,"17"16"-7351"0"0,0-1 1 0 0,1 1-1 0 0,-1-1 1 0 0,0 1-1 0 0,-1 0 1 0 0,1 0-1 0 0,0 1 1 0 0,0-1-1 0 0,0 1 1 0 0,-1-1-1 0 0,1 1 1 0 0,0 0-1 0 0,-5 1 1 0 0,8-7 1692 0 0,2 16-2015 0 0,0 11 219 0 0,-1-6-4095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56 100 1376 0 0,'-6'2'274'0'0,"0"0"1"0"0,1 0-1 0 0,-1 1 0 0 0,1 0 0 0 0,0 0 0 0 0,-1 0 0 0 0,2 0 0 0 0,-9 8 0 0 0,67-22 4873 0 0,349-92-734 0 0,-385 98-4813 0 0,1 1 0 0 0,37-4 0 0 0,-37 8-3985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3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1152 0 0,'0'4'3585'0'0,"3"0"-2945"0"0,11 23-24 0 0,0 1 0 0 0,-2 0 0 0 0,-2 1 0 0 0,0 0-1 0 0,5 33 1 0 0,23 162-415 0 0,-31-178-3 0 0,6 86-163 0 0,-10-85-25 0 0,1-1 0 0 0,3 0 0 0 0,22 78 0 0 0,-27-117-10 0 0,1 0 0 0 0,-1 0 1 0 0,2-1-1 0 0,-1 0 0 0 0,1 1 0 0 0,0-1 0 0 0,0 0 0 0 0,9 8 1 0 0,-11-12-2 0 0,0 0 0 0 0,0 0 0 0 0,0 0 1 0 0,1-1-1 0 0,-1 1 0 0 0,0-1 0 0 0,1 0 0 0 0,-1 0 1 0 0,1 1-1 0 0,0-2 0 0 0,-1 1 0 0 0,1 0 1 0 0,0 0-1 0 0,-1-1 0 0 0,1 0 0 0 0,0 1 0 0 0,0-1 1 0 0,-1 0-1 0 0,1 0 0 0 0,0-1 0 0 0,0 1 0 0 0,-1-1 1 0 0,1 1-1 0 0,0-1 0 0 0,2-1 0 0 0,17-7-92 0 0,38-23 0 0 0,-43 22 85 0 0,1 0 1 0 0,-1 1-1 0 0,31-9 0 0 0,-20 10-308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4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4 1840 0 0,'13'-3'9665'0'0,"-23"11"-9572"0"0,0 1 1 0 0,1 1-1 0 0,0-1 0 0 0,1 1 1 0 0,0 1-1 0 0,0 0 0 0 0,-10 20 1 0 0,6-8-51 0 0,1 1 1 0 0,1 0 0 0 0,-8 31 0 0 0,15-45-40 0 0,1 1 0 0 0,1-1-1 0 0,-1 0 1 0 0,2 1 0 0 0,0-1 0 0 0,0 0 0 0 0,0 1 0 0 0,2-1 0 0 0,-1 0 0 0 0,1 0 0 0 0,1 1 0 0 0,-1-1 0 0 0,2-1 0 0 0,0 1 0 0 0,0 0 0 0 0,0-1 0 0 0,1 0 0 0 0,1 0 0 0 0,-1 0 0 0 0,2-1 0 0 0,-1 0-1 0 0,1 0 1 0 0,14 13 0 0 0,-12-14-12 0 0,1 1 0 0 0,-1-1 0 0 0,1-1 0 0 0,0 0 0 0 0,1 0 0 0 0,0-1 0 0 0,0 0 0 0 0,0-1 0 0 0,0 0 0 0 0,1-1 0 0 0,-1 0 0 0 0,1-1 0 0 0,0 0 0 0 0,-1-1 0 0 0,1 0 0 0 0,0-1 0 0 0,0 0 0 0 0,0-1 0 0 0,0 0 0 0 0,18-5 0 0 0,-11 0 13 0 0,-1-1-1 0 0,0-1 0 0 0,0 0 1 0 0,-1-1-1 0 0,0-1 1 0 0,21-17-1 0 0,-22 16-377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4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58 170 920 0 0,'-14'-9'63'0'0,"9"6"315"0"0,-1-1 1 0 0,1 1-1 0 0,0-1 0 0 0,0 0 0 0 0,1 0 0 0 0,-1 0 1 0 0,-3-6-1 0 0,9 8-170 0 0,0 0 0 0 0,1 1 0 0 0,-1-1 0 0 0,1 0 0 0 0,-1 1 0 0 0,1-1 0 0 0,0 1 0 0 0,-1 0 0 0 0,1-1 0 0 0,0 1 0 0 0,0 0 0 0 0,0 0 0 0 0,3-1 1 0 0,5-3 241 0 0,1-3-57 0 0,0 0 0 0 0,1 1 1 0 0,0 1-1 0 0,0 0 0 0 0,20-7 0 0 0,71-16 1057 0 0,-49 15-687 0 0,-50 12-722 0 0,0 1 0 0 0,1 0 0 0 0,-1 0 0 0 0,0 0 0 0 0,0 1 0 0 0,0-1 0 0 0,1 1 0 0 0,5 0 0 0 0,-9 1-34 0 0,1-1 1 0 0,-1 1 0 0 0,0 0 0 0 0,1-1-1 0 0,-1 1 1 0 0,0 0 0 0 0,1 0 0 0 0,-1 0 0 0 0,0 0-1 0 0,0 0 1 0 0,0 0 0 0 0,0 0 0 0 0,0 1-1 0 0,0-1 1 0 0,0 0 0 0 0,-1 0 0 0 0,1 1-1 0 0,0-1 1 0 0,-1 1 0 0 0,1-1 0 0 0,-1 0 0 0 0,1 1-1 0 0,-1-1 1 0 0,0 1 0 0 0,1 1 0 0 0,1 13 276 0 0,0 1 1 0 0,0-1-1 0 0,-2 0 1 0 0,0 1 0 0 0,-3 20-1 0 0,2-19-153 0 0,0-1 0 0 0,0 1 1 0 0,2-1-1 0 0,4 30 0 0 0,147 555-35 0 0,-119-496-221 0 0,7 27-177 0 0,-39-130 314 0 0,0 0 0 0 0,-1 0-1 0 0,0 0 1 0 0,1 0 0 0 0,-1-1 0 0 0,0 1-1 0 0,-1 0 1 0 0,1 0 0 0 0,0 0 0 0 0,-1 0-1 0 0,0 0 1 0 0,1 0 0 0 0,-1-1-1 0 0,0 1 1 0 0,-1 0 0 0 0,1 0 0 0 0,0-1-1 0 0,-1 1 1 0 0,0-1 0 0 0,1 0 0 0 0,-1 1-1 0 0,0-1 1 0 0,0 0 0 0 0,0 0 0 0 0,0 0-1 0 0,-1 0 1 0 0,1 0 0 0 0,-1-1 0 0 0,1 1-1 0 0,-1-1 1 0 0,-4 3 0 0 0,-9 2 42 0 0,0 0 1 0 0,0-1 0 0 0,0-1-1 0 0,-26 4 1 0 0,16-3 24 0 0,5-1-240 0 0,1 1-1 0 0,0 1 0 0 0,0 1 1 0 0,-35 18-1 0 0,31-11-150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49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6913 0 0,'-1'0'94'0'0,"1"0"0"0"0,-1 1 0 0 0,1-1-1 0 0,0 0 1 0 0,-1 1 0 0 0,1-1-1 0 0,0 1 1 0 0,-1-1 0 0 0,1 0-1 0 0,0 1 1 0 0,0-1 0 0 0,-1 1-1 0 0,1-1 1 0 0,0 1 0 0 0,0-1-1 0 0,0 0 1 0 0,0 1 0 0 0,-1-1-1 0 0,1 1 1 0 0,0-1 0 0 0,0 1-1 0 0,0-1 1 0 0,0 1 0 0 0,0-1-1 0 0,0 1 1 0 0,0-1 0 0 0,1 1-1 0 0,-1-1 1 0 0,0 2 0 0 0,4 26-197 0 0,-2-11 364 0 0,-1 66 156 0 0,-11 105 0 0 0,1-53-255 0 0,1 434 271 0 0,8-467-406 0 0,12 102-784 0 0,-5-152-3031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5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 6449 0 0,'-11'-2'2821'0'0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8:46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1840 0 0,'0'-12'1377'0'0,"0"-5"2462"0"0,7 30-2301 0 0,-4 1-1410 0 0,0-1 0 0 0,-1 0 1 0 0,-1 1-1 0 0,0 25 0 0 0,1 12 46 0 0,4-1-145 0 0,3 0 1 0 0,2 0-1 0 0,2-1 1 0 0,2-1-1 0 0,2 0 1 0 0,3-1-1 0 0,1-1 1 0 0,30 47-1 0 0,-23-41-45 0 0,-2 1 0 0 0,-2 0 0 0 0,-2 2 0 0 0,20 83 0 0 0,-38-121 5 0 0,22 67 60 0 0,-24-77-45 0 0,1 0 0 0 0,1 0 1 0 0,-1 0-1 0 0,1-1 0 0 0,1 1 0 0 0,-1-1 0 0 0,1 0 1 0 0,0 0-1 0 0,6 5 0 0 0,-8-9 10 0 0,0 0 0 0 0,-1-1 0 0 0,1 1 0 0 0,0-1 1 0 0,0 0-1 0 0,0 0 0 0 0,0 0 0 0 0,0 0 0 0 0,0-1 0 0 0,0 1 0 0 0,0-1 0 0 0,0 1 0 0 0,0-1 0 0 0,0 0 0 0 0,0 0 0 0 0,1-1 1 0 0,-1 1-1 0 0,0-1 0 0 0,0 1 0 0 0,0-1 0 0 0,0 0 0 0 0,0 0 0 0 0,0 0 0 0 0,-1-1 0 0 0,1 1 0 0 0,0-1 0 0 0,4-3 1 0 0,8-5 196 0 0,0-1 0 0 0,0-1 1 0 0,18-20-1 0 0,-20 19-112 0 0,34-34 88 0 0,-34 31-177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3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22 171 920 0 0,'-1'-32'1797'0'0,"-1"1"-1"0"0,-2-1 0 0 0,-11-43 1 0 0,64 328 4044 0 0,-23 7-3911 0 0,-9 264-1650 0 0,-16-491-130 0 0,7 114-137 0 0,-2-90-211 0 0,-4 0 0 0 0,-5 69 0 0 0,0-101-1860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3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0 169 1840 0 0,'6'-26'709'0'0,"2"1"0"0"0,0 0 0 0 0,2 1 0 0 0,19-38 0 0 0,-29 62-635 0 0,0 0 1 0 0,1-1-1 0 0,-1 1 0 0 0,0-1 0 0 0,0 1 0 0 0,1-1 1 0 0,-1 1-1 0 0,0 0 0 0 0,1-1 0 0 0,-1 1 0 0 0,1 0 1 0 0,-1-1-1 0 0,0 1 0 0 0,1 0 0 0 0,-1 0 0 0 0,1-1 1 0 0,-1 1-1 0 0,1 0 0 0 0,-1 0 0 0 0,0 0 0 0 0,1 0 1 0 0,-1 0-1 0 0,1 0 0 0 0,-1-1 0 0 0,1 1 0 0 0,-1 0 1 0 0,1 0-1 0 0,-1 0 0 0 0,1 0 0 0 0,-1 1 0 0 0,1-1 1 0 0,0 0-1 0 0,14 14 1251 0 0,12 34-273 0 0,-21-35-630 0 0,228 363 4152 0 0,-186-302-3995 0 0,94 163 839 0 0,26 39-257 0 0,-134-228-1183 0 0,-7-11-335 0 0,34 63-1 0 0,-59-94-1119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3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2 385 5985 0 0,'-1'-2'49'0'0,"1"1"-1"0"0,0 0 1 0 0,0 0 0 0 0,-1-1-1 0 0,1 1 1 0 0,0 0-1 0 0,0-1 1 0 0,0 1-1 0 0,1 0 1 0 0,-1 0 0 0 0,0-1-1 0 0,0 1 1 0 0,1 0-1 0 0,-1 0 1 0 0,1-1-1 0 0,-1 1 1 0 0,1 0 0 0 0,0-1-1 0 0,16-25 535 0 0,-10 18-360 0 0,112-158 3379 0 0,-104 149-3784 0 0,1 0 0 0 0,1 1 0 0 0,1 0-1 0 0,0 2 1 0 0,1 0 0 0 0,31-19 0 0 0,-11 17-686 0 0,-19 11 785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4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 6913 0 0,'-1'-4'45'0'0,"-6"-12"1051"0"0,4 15-370 0 0,2 11-147 0 0,2 18 114 0 0,2 1 0 0 0,1-1 0 0 0,1 0-1 0 0,15 47 1 0 0,47 104 104 0 0,-45-126-648 0 0,3-2-1 0 0,1-1 1 0 0,3-1-1 0 0,2-1 1 0 0,61 71-1 0 0,-77-103-141 0 0,0-1 1 0 0,32 25-1 0 0,-41-35-7 0 0,0-1 0 0 0,1 0-1 0 0,-1 0 1 0 0,1-1 0 0 0,-1 0 0 0 0,1 0 0 0 0,0 0 0 0 0,0-1 0 0 0,0 0-1 0 0,1 0 1 0 0,13 0 0 0 0,-18-2 29 0 0,1 0-1 0 0,-1-1 1 0 0,0 1-1 0 0,0-1 1 0 0,0 0 0 0 0,0 0-1 0 0,0 0 1 0 0,0-1-1 0 0,0 1 1 0 0,0-1-1 0 0,0 1 1 0 0,0-1 0 0 0,-1 0-1 0 0,1 0 1 0 0,-1 0-1 0 0,1 0 1 0 0,-1-1-1 0 0,0 1 1 0 0,0-1 0 0 0,0 1-1 0 0,0-1 1 0 0,-1 0-1 0 0,1 0 1 0 0,-1 0-1 0 0,1 0 1 0 0,-1 0 0 0 0,0 0-1 0 0,0 0 1 0 0,0-4-1 0 0,3-7 225 0 0,-2 0 0 0 0,0 1 0 0 0,0-1-1 0 0,-1 0 1 0 0,-2-20 0 0 0,-1 0-172 0 0,-1 1 0 0 0,-2-1 1 0 0,-2 1-1 0 0,-1 0 0 0 0,-1 1 0 0 0,-2 0 0 0 0,-29-59 0 0 0,25 70-2442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5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0 2304 0 0,'-9'10'606'0'0,"1"1"-1"0"0,-1 0 0 0 0,2 0 0 0 0,0 0 0 0 0,0 1 0 0 0,1 0 0 0 0,0 1 0 0 0,1-1 0 0 0,-5 22 0 0 0,4-13-145 0 0,2 1 1 0 0,0 0-1 0 0,2 0 0 0 0,0 0 1 0 0,2 23-1 0 0,0-41-391 0 0,0-1 1 0 0,0 1-1 0 0,1-1 1 0 0,-1 0-1 0 0,1 1 0 0 0,-1-1 1 0 0,1 0-1 0 0,0 1 1 0 0,1-1-1 0 0,-1 0 0 0 0,1 0 1 0 0,-1 0-1 0 0,1 0 0 0 0,0 0 1 0 0,0 0-1 0 0,0-1 1 0 0,0 1-1 0 0,1-1 0 0 0,-1 1 1 0 0,1-1-1 0 0,-1 0 1 0 0,1 0-1 0 0,0 0 0 0 0,0 0 1 0 0,0 0-1 0 0,0-1 0 0 0,0 1 1 0 0,0-1-1 0 0,0 0 1 0 0,1 0-1 0 0,-1 0 0 0 0,0 0 1 0 0,1-1-1 0 0,-1 1 1 0 0,6-1-1 0 0,3 1 63 0 0,0 1 0 0 0,0 0 1 0 0,0 1-1 0 0,0 0 0 0 0,-1 0 0 0 0,0 2 0 0 0,14 6 0 0 0,-21-9-105 0 0,0 1 0 0 0,-1-1 0 0 0,1 1 0 0 0,0 0 0 0 0,-1 0 0 0 0,0 0 0 0 0,0 1 0 0 0,0-1 0 0 0,0 1 0 0 0,-1 0-1 0 0,1-1 1 0 0,-1 1 0 0 0,0 1 0 0 0,0-1 0 0 0,0 0 0 0 0,-1 0 0 0 0,1 1 0 0 0,-1-1 0 0 0,0 0 0 0 0,-1 1-1 0 0,1-1 1 0 0,-1 6 0 0 0,0 4-13 0 0,-1 0-1 0 0,-1 0 0 0 0,0 0 1 0 0,-1 0-1 0 0,-1-1 0 0 0,-7 19 1 0 0,-4 18-4551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5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30 1376 0 0,'-9'24'3486'0'0,"3"0"-2172"0"0,2 0-1 0 0,-4 43 1 0 0,7-45-1081 0 0,1 0 0 0 0,1 0 1 0 0,1 0-1 0 0,1-1 0 0 0,1 1 0 0 0,7 23 1 0 0,-10-41-165 0 0,1 0 1 0 0,-1 0 0 0 0,1 0-1 0 0,0 0 1 0 0,0 0 0 0 0,0 0-1 0 0,1 0 1 0 0,0-1 0 0 0,-1 1 0 0 0,1-1-1 0 0,0 0 1 0 0,0 0 0 0 0,1 0-1 0 0,-1 0 1 0 0,1 0 0 0 0,-1-1-1 0 0,1 1 1 0 0,0-1 0 0 0,0 0-1 0 0,0-1 1 0 0,0 1 0 0 0,0 0 0 0 0,1-1-1 0 0,-1 0 1 0 0,5 0 0 0 0,-4 0 36 0 0,0-1 0 0 0,0 0 0 0 0,0-1 1 0 0,0 1-1 0 0,0-1 0 0 0,0 0 0 0 0,0 0 1 0 0,0 0-1 0 0,0-1 0 0 0,0 0 0 0 0,-1 0 1 0 0,1 0-1 0 0,-1-1 0 0 0,1 1 0 0 0,-1-1 0 0 0,0 0 1 0 0,0 0-1 0 0,0-1 0 0 0,-1 1 0 0 0,1-1 1 0 0,-1 0-1 0 0,3-4 0 0 0,-2 3-33 0 0,-1 0 0 0 0,0 0-1 0 0,0 0 1 0 0,0 0 0 0 0,-1-1-1 0 0,0 1 1 0 0,0-1 0 0 0,0 0-1 0 0,-1 0 1 0 0,0 0 0 0 0,0 1-1 0 0,0-1 1 0 0,-1 0 0 0 0,0 0 0 0 0,0 0-1 0 0,-1 0 1 0 0,1 0 0 0 0,-1 0-1 0 0,-1 0 1 0 0,1 0 0 0 0,-1 0-1 0 0,0 1 1 0 0,0-1 0 0 0,0 1-1 0 0,-6-8 1 0 0,-6-12-116 0 0,-2 2 0 0 0,-1 0 0 0 0,-1 0 0 0 0,-25-23-1 0 0,2 1-767 0 0,28 29-657 0 0,2 2-3672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6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2761 0 0,'8'-2'117'0'0,"1"1"1"0"0,-1 0 0 0 0,0 0 0 0 0,1 1-1 0 0,-1 0 1 0 0,0 0 0 0 0,1 1 0 0 0,-1 0-1 0 0,0 1 1 0 0,0 0 0 0 0,1 0 0 0 0,-1 0-1 0 0,-1 1 1 0 0,1 0 0 0 0,0 1 0 0 0,-1 0 0 0 0,0 0-1 0 0,0 1 1 0 0,0 0 0 0 0,8 6 0 0 0,-6-2 237 0 0,0 0 0 0 0,0 0 1 0 0,-1 1-1 0 0,0 0 1 0 0,-1 0-1 0 0,0 1 1 0 0,0 0-1 0 0,-1 0 0 0 0,-1 1 1 0 0,0-1-1 0 0,-1 1 1 0 0,6 22-1 0 0,-10-33-247 0 0,1 1 0 0 0,-1 0 1 0 0,0 0-1 0 0,1-1 0 0 0,-1 1 0 0 0,0 0 0 0 0,0 0 1 0 0,0-1-1 0 0,0 1 0 0 0,-1 0 0 0 0,1 0 0 0 0,0-1 0 0 0,-1 1 1 0 0,1 0-1 0 0,-1-1 0 0 0,0 1 0 0 0,0 1 0 0 0,0-2-5 0 0,1 0-1 0 0,-1-1 0 0 0,0 1 0 0 0,0 0 1 0 0,0-1-1 0 0,1 1 0 0 0,-1-1 0 0 0,0 1 1 0 0,0-1-1 0 0,0 1 0 0 0,0-1 0 0 0,0 0 1 0 0,0 1-1 0 0,0-1 0 0 0,0 0 0 0 0,0 0 1 0 0,0 0-1 0 0,0 1 0 0 0,0-1 0 0 0,0 0 1 0 0,-2-1-1 0 0,0 1 67 0 0,-1-1-1 0 0,1 0 1 0 0,0 0-1 0 0,-1 0 1 0 0,1-1 0 0 0,0 1-1 0 0,-1-1 1 0 0,1 0 0 0 0,0 1-1 0 0,0-2 1 0 0,1 1-1 0 0,-1 0 1 0 0,0 0 0 0 0,1-1-1 0 0,-4-3 1 0 0,-7-14 79 0 0,0 0 1 0 0,2 0-1 0 0,0-1 0 0 0,1 0 1 0 0,2-1-1 0 0,-10-36 0 0 0,13 38-1079 0 0,1 0 0 0 0,0 0 0 0 0,2 0 0 0 0,0-30 0 0 0,5 22-4507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8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5985 0 0,'2'-5'862'0'0,"10"-5"4633"0"0,-11 10-5414 0 0,-1 0 0 0 0,0 0 1 0 0,0 1-1 0 0,18 25 595 0 0,0 2 1 0 0,-2 0-1 0 0,-2 0 1 0 0,15 40-1 0 0,38 132 984 0 0,-59-175-1377 0 0,105 310-135 0 0,-106-312-2013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33 3225 0 0,'-27'-15'668'0'0,"25"13"-308"0"0,-1 0-1 0 0,0 0 1 0 0,0 0 0 0 0,0 1 0 0 0,0-1-1 0 0,0 1 1 0 0,-1-1 0 0 0,1 1-1 0 0,0 0 1 0 0,-6 0 0 0 0,8 1-278 0 0,0 0 1 0 0,1 0-1 0 0,-1 0 1 0 0,1 1-1 0 0,0-1 1 0 0,-1 0-1 0 0,1 1 0 0 0,-1-1 1 0 0,1 0-1 0 0,-1 1 1 0 0,1-1-1 0 0,0 0 1 0 0,-1 1-1 0 0,1-1 1 0 0,0 1-1 0 0,-1-1 1 0 0,1 1-1 0 0,0-1 1 0 0,-1 1-1 0 0,1-1 1 0 0,0 1-1 0 0,0-1 1 0 0,0 1-1 0 0,0-1 1 0 0,0 1-1 0 0,-1-1 1 0 0,1 1-1 0 0,0-1 0 0 0,0 1 1 0 0,0 0-1 0 0,1 0 1 0 0,-1 23 520 0 0,1-20-373 0 0,25 247 1647 0 0,-1-33-1020 0 0,-13-63-610 0 0,7 84 198 0 0,-1-81-4496 0 0,-8-89-533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35 413 3209 0 0,'-10'-39'178'0'0,"2"-1"0"0"0,1 0 1 0 0,-2-76-1 0 0,9 95 82 0 0,3-55 569 0 0,-2 70-631 0 0,0-1 1 0 0,1 0-1 0 0,-1 1 0 0 0,1 0 0 0 0,0-1 0 0 0,1 1 0 0 0,0 0 1 0 0,6-12-1 0 0,-8 18-126 0 0,-1-1-1 0 0,1 0 1 0 0,-1 0 0 0 0,1 0 0 0 0,0 1 0 0 0,-1-1 0 0 0,1 0 0 0 0,0 1-1 0 0,-1-1 1 0 0,1 0 0 0 0,0 1 0 0 0,0-1 0 0 0,0 1 0 0 0,0 0-1 0 0,-1-1 1 0 0,1 1 0 0 0,0-1 0 0 0,0 1 0 0 0,0 0 0 0 0,0 0 0 0 0,0 0-1 0 0,0 0 1 0 0,0-1 0 0 0,0 1 0 0 0,0 0 0 0 0,0 1 0 0 0,0-1-1 0 0,1 0 1 0 0,1 1 86 0 0,-1 0 0 0 0,0 0 0 0 0,0 1 0 0 0,1-1 0 0 0,-1 0 0 0 0,0 1 0 0 0,0 0 0 0 0,-1-1 0 0 0,1 1-1 0 0,3 4 1 0 0,3 5 405 0 0,0 0 0 0 0,-1 1-1 0 0,6 12 1 0 0,-13-23-532 0 0,9 17 269 0 0,-1 1 0 0 0,-1 1 0 0 0,-1-1 0 0 0,-1 1 0 0 0,-1 0 0 0 0,4 39 0 0 0,-6-2-372 0 0,-6 64 0 0 0,0-2-133 0 0,2-101-1442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9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1376 0 0,'3'-17'864'0'0,"1"0"-1"0"0,0 0 0 0 0,2 0 0 0 0,0 0 1 0 0,0 1-1 0 0,2 0 0 0 0,0 0 1 0 0,11-16-1 0 0,-18 32-782 0 0,0-1 0 0 0,-1 0 0 0 0,1 1 1 0 0,0-1-1 0 0,-1 0 0 0 0,1 1 0 0 0,0-1 0 0 0,0 1 0 0 0,-1-1 1 0 0,1 1-1 0 0,0 0 0 0 0,0-1 0 0 0,0 1 0 0 0,0 0 0 0 0,0-1 0 0 0,0 1 1 0 0,0 0-1 0 0,0 0 0 0 0,-1 0 0 0 0,1 0 0 0 0,0 0 0 0 0,0 0 1 0 0,0 0-1 0 0,0 0 0 0 0,0 1 0 0 0,0-1 0 0 0,0 0 0 0 0,0 0 0 0 0,0 1 1 0 0,-1-1-1 0 0,1 0 0 0 0,0 1 0 0 0,0-1 0 0 0,0 1 0 0 0,-1 0 1 0 0,1-1-1 0 0,0 1 0 0 0,-1-1 0 0 0,1 1 0 0 0,0 0 0 0 0,-1-1 0 0 0,1 1 1 0 0,0 2-1 0 0,29 38 1515 0 0,-27-35-1314 0 0,54 91 2039 0 0,57 137 1 0 0,26 115-1630 0 0,-118-291-684 0 0,-3-1-874 0 0,-12-33-4287 0 0,-3-8-828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9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0 301 3209 0 0,'1'-5'47'0'0,"1"0"1"0"0,0 1-1 0 0,-1-1 1 0 0,2 1-1 0 0,-1-1 1 0 0,0 1-1 0 0,1 0 1 0 0,0 0-1 0 0,6-7 1 0 0,2-3 625 0 0,-2-1-54 0 0,1 2 1 0 0,0-1-1 0 0,1 1 1 0 0,1 1-1 0 0,0 0 1 0 0,1 1 0 0 0,0 0-1 0 0,0 1 1 0 0,16-9-1 0 0,-22 15-667 0 0,0 0-1 0 0,0 1 1 0 0,0 0-1 0 0,0 1 1 0 0,1 0-1 0 0,-1 0 1 0 0,0 0-1 0 0,1 1 1 0 0,0 0-1 0 0,-1 1 1 0 0,1-1-1 0 0,0 1 1 0 0,-1 1-1 0 0,1 0 1 0 0,-1 0-1 0 0,1 0 1 0 0,-1 1-1 0 0,1 0 1 0 0,-1 0-1 0 0,0 1 1 0 0,0 0-1 0 0,9 5 1 0 0,-2 1-3340 0 0</inkml:trace>
  <inkml:trace contextRef="#ctx0" brushRef="#br0" timeOffset="1">510 0 3889 0 0,'1'8'580'0'0,"1"-1"0"0"0,0 1 1 0 0,0-1-1 0 0,1 0 0 0 0,0 1 1 0 0,0-1-1 0 0,8 12 0 0 0,3 7 531 0 0,42 106 2314 0 0,40 85-3275 0 0,-86-196-4885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19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12 6913 0 0,'-1'-2'114'0'0,"0"1"0"0"0,-1 0 0 0 0,1 0-1 0 0,0 1 1 0 0,0-1 0 0 0,-1 0 0 0 0,1 0-1 0 0,-1 1 1 0 0,1-1 0 0 0,0 0 0 0 0,-1 1-1 0 0,1 0 1 0 0,-1-1 0 0 0,1 1 0 0 0,-1 0-1 0 0,1 0 1 0 0,-1 0 0 0 0,-2 0 0 0 0,3 0-8 0 0,1 1 1 0 0,-1-1-1 0 0,0 0 1 0 0,1 1-1 0 0,-1-1 1 0 0,0 1-1 0 0,1 0 1 0 0,-1-1-1 0 0,1 1 1 0 0,-1 0 0 0 0,1-1-1 0 0,-1 1 1 0 0,1 0-1 0 0,0-1 1 0 0,-1 1-1 0 0,1 0 1 0 0,0 0-1 0 0,-1-1 1 0 0,1 1-1 0 0,0 0 1 0 0,0 0-1 0 0,0 0 1 0 0,0 1-1 0 0,-1 5 16 0 0,1 0-1 0 0,0 0 0 0 0,1 1 0 0 0,0-1 1 0 0,0 0-1 0 0,3 7 0 0 0,34 110-550 0 0,-27-81 429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0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0 257 6913 0 0,'0'0'529'0'0,"0"23"-3065"0"0,1 8 3194 0 0,0 0-1 0 0,2-1 1 0 0,14 60-1 0 0,-14-77-497 0 0,1-1 0 0 0,0 1 0 0 0,1-1 1 0 0,0 0-1 0 0,1 0 0 0 0,1-1 0 0 0,0 1 0 0 0,0-2 0 0 0,1 1 1 0 0,0-1-1 0 0,18 18 0 0 0,-20-24-100 0 0,1 0-1 0 0,-1 0 1 0 0,0 0 0 0 0,1-1 0 0 0,0 0-1 0 0,0 0 1 0 0,0-1 0 0 0,0 0 0 0 0,0 0-1 0 0,0 0 1 0 0,10 0 0 0 0,-13-1-67 0 0,1-1 1 0 0,-1 0 0 0 0,0 0 0 0 0,0 0-1 0 0,1 0 1 0 0,-1-1 0 0 0,0 1 0 0 0,0-1-1 0 0,0 0 1 0 0,0-1 0 0 0,0 1-1 0 0,0-1 1 0 0,0 1 0 0 0,0-1 0 0 0,0-1-1 0 0,-1 1 1 0 0,1 0 0 0 0,-1-1 0 0 0,0 1-1 0 0,1-1 1 0 0,2-4 0 0 0,-4 4 2 0 0,-1 0 1 0 0,1 0-1 0 0,-1-1 1 0 0,0 1-1 0 0,0-1 1 0 0,0 1 0 0 0,0-1-1 0 0,-1 1 1 0 0,1-1-1 0 0,-1 0 1 0 0,0 1-1 0 0,0-1 1 0 0,0 0-1 0 0,-1 1 1 0 0,1-1-1 0 0,-1 1 1 0 0,0-1-1 0 0,0 1 1 0 0,0-1-1 0 0,0 1 1 0 0,-1-1 0 0 0,-2-4-1 0 0,-5-10 0 0 0,-1 1 0 0 0,-20-27 1 0 0,29 42 0 0 0,-24-31-124 0 0,5 7 57 0 0,-19-32-1 0 0,35 51 68 0 0,0-1 0 0 0,0 1-1 0 0,1-1 1 0 0,0 1 0 0 0,1-1-1 0 0,-1 0 1 0 0,1 0 0 0 0,1 0-1 0 0,-2-15 1 0 0,4 18 20 0 0,0-1-1 0 0,0 1 1 0 0,0 0-1 0 0,1 0 1 0 0,0 0-1 0 0,-1 0 0 0 0,2 0 1 0 0,-1 0-1 0 0,1 1 1 0 0,-1-1-1 0 0,1 1 1 0 0,1 0-1 0 0,-1-1 1 0 0,0 1-1 0 0,1 1 1 0 0,0-1-1 0 0,0 1 1 0 0,5-4-1 0 0,-1 1-18 0 0,0 0-1 0 0,0 0 0 0 0,1 1 0 0 0,0 0 0 0 0,0 1 1 0 0,1 0-1 0 0,-1 1 0 0 0,16-5 0 0 0,-18 7 4 0 0,-1 0 1 0 0,1 0-1 0 0,0 0 0 0 0,-1 1 0 0 0,1 0 1 0 0,0 0-1 0 0,0 1 0 0 0,-1-1 0 0 0,1 2 1 0 0,0-1-1 0 0,-1 1 0 0 0,1 0 0 0 0,-1 0 1 0 0,0 1-1 0 0,0-1 0 0 0,0 1 0 0 0,0 1 1 0 0,0-1-1 0 0,-1 1 0 0 0,1 0 0 0 0,-1 1 1 0 0,0-1-1 0 0,0 1 0 0 0,-1 0 0 0 0,1 0 1 0 0,-1 0-1 0 0,0 1 0 0 0,0-1 0 0 0,-1 1 1 0 0,0 0-1 0 0,5 12 0 0 0,4 11-1 0 0,-10-20 0 0 0,1-1 0 0 0,1 1 0 0 0,-1-1 0 0 0,2 0 0 0 0,-1 0 0 0 0,1-1 0 0 0,0 0 0 0 0,0 1 0 0 0,1-1 0 0 0,8 7 0 0 0,-14-14 0 0 0,0 1 1 0 0,1-1-1 0 0,-1 0 0 0 0,1 1 1 0 0,-1-1-1 0 0,1 0 0 0 0,-1 0 0 0 0,1 1 1 0 0,-1-1-1 0 0,1 0 0 0 0,0 0 1 0 0,-1 0-1 0 0,1 0 0 0 0,-1 0 0 0 0,1 1 1 0 0,-1-1-1 0 0,1 0 0 0 0,0 0 1 0 0,-1-1-1 0 0,1 1 0 0 0,-1 0 0 0 0,1 0 1 0 0,-1 0-1 0 0,1 0 0 0 0,0 0 1 0 0,-1-1-1 0 0,1 1 0 0 0,-1 0 1 0 0,2-1-1 0 0,8-17 20 0 0,-3-24 26 0 0,-5-22 560 0 0,-3 40 16 0 0,2 0-1 0 0,0 0 0 0 0,2 0 0 0 0,1 0 1 0 0,6-23-1 0 0,-9 44-518 0 0,-1 1 0 0 0,1 0 1 0 0,0-1-1 0 0,0 1 0 0 0,0 0 0 0 0,0 0 0 0 0,1 0 1 0 0,-1 0-1 0 0,1 0 0 0 0,-1 0 0 0 0,1 0 0 0 0,0 0 0 0 0,-1 1 1 0 0,1-1-1 0 0,0 0 0 0 0,0 1 0 0 0,0 0 0 0 0,0-1 0 0 0,4 0 1 0 0,-5 1-37 0 0,1 1 0 0 0,0 0 1 0 0,0 0-1 0 0,0 0 0 0 0,-1 0 0 0 0,1 0 1 0 0,0 0-1 0 0,0 1 0 0 0,-1-1 1 0 0,1 1-1 0 0,0-1 0 0 0,0 1 1 0 0,-1-1-1 0 0,1 1 0 0 0,0 0 1 0 0,-1 0-1 0 0,1 0 0 0 0,-1 0 0 0 0,1 0 1 0 0,-1 0-1 0 0,0 0 0 0 0,1 1 1 0 0,-1-1-1 0 0,0 0 0 0 0,0 1 1 0 0,2 2-1 0 0,16 24 329 0 0,-1 1 0 0 0,-2 0 0 0 0,19 47 0 0 0,-16-35-347 0 0,26 45 1 0 0,-22-53-465 0 0,1 0 0 0 0,2-1 1 0 0,33 32-1 0 0,-30-36-617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1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117 146 6913 0 0,'-38'-64'1236'0'0,"30"48"-444"0"0,-1 1-1 0 0,-18-25 1 0 0,27 39-727 0 0,0 1 1 0 0,-1-1-1 0 0,1 0 1 0 0,0 1-1 0 0,-1-1 1 0 0,1 1-1 0 0,-1-1 1 0 0,1 1-1 0 0,-1-1 1 0 0,1 1-1 0 0,-1-1 1 0 0,1 1 0 0 0,-1-1-1 0 0,1 1 1 0 0,-1 0-1 0 0,0-1 1 0 0,1 1-1 0 0,-1 0 1 0 0,0-1-1 0 0,1 1 1 0 0,-1 0-1 0 0,0 0 1 0 0,1 0-1 0 0,-1 0 1 0 0,0 0-1 0 0,1 0 1 0 0,-1 0 0 0 0,0 0-1 0 0,0 0 1 0 0,1 0-1 0 0,-1 0 1 0 0,-1 0-1 0 0,1 1 25 0 0,0 1-1 0 0,0-1 1 0 0,0 0-1 0 0,0 0 1 0 0,0 1-1 0 0,0-1 1 0 0,1 1-1 0 0,-1-1 1 0 0,1 0-1 0 0,-1 1 1 0 0,1-1-1 0 0,-1 1 1 0 0,1 2-1 0 0,-5 53 1015 0 0,5-56-1100 0 0,2 37 418 0 0,1 0 0 0 0,2 0 0 0 0,17 67 1 0 0,46 111-57 0 0,-53-173-347 0 0,-2-6-14 0 0,171 462 105 0 0,-146-388-1014 0 0,-19-50 375 0 0,-25-79-4512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2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1 169 1376 0 0,'0'-20'105'0'0,"3"-66"558"0"0,8 31 2817 0 0,-11 55-3359 0 0,0-1 0 0 0,0 1-1 0 0,0-1 1 0 0,0 1 0 0 0,1 0 0 0 0,-1-1 0 0 0,0 1 0 0 0,0 0-1 0 0,1-1 1 0 0,-1 1 0 0 0,0 0 0 0 0,1-1 0 0 0,-1 1 0 0 0,0 0 0 0 0,1-1-1 0 0,-1 1 1 0 0,0 0 0 0 0,1 0 0 0 0,-1-1 0 0 0,0 1 0 0 0,1 0-1 0 0,-1 0 1 0 0,1 0 0 0 0,-1 0 0 0 0,1 0 0 0 0,-1 0 0 0 0,1 0 0 0 0,-1-1-1 0 0,0 1 1 0 0,1 0 0 0 0,-1 0 0 0 0,1 1 0 0 0,0-1 0 0 0,18 8 1910 0 0,19 22-575 0 0,-35-27-1165 0 0,35 32 591 0 0,-3 2 1 0 0,53 69-1 0 0,49 96 492 0 0,-23-33-751 0 0,86 84-1642 0 0,-198-246-211 0 0,-13-12-1190 0 0,-24-17-2348 0 0,27 16 4180 0 0,-13-6 588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2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9 228 2761 0 0,'0'0'90'0'0,"-1"-1"-1"0"0,1 1 1 0 0,-1 0 0 0 0,1-1 0 0 0,-1 1 0 0 0,1-1 0 0 0,-1 1 0 0 0,1 0 0 0 0,-1-1 0 0 0,1 1 0 0 0,-1-1 0 0 0,1 1 0 0 0,0-1 0 0 0,-1 1 0 0 0,1-1 0 0 0,0 0 0 0 0,0 1 0 0 0,-1-1 0 0 0,1 1 0 0 0,0-1 0 0 0,0 0-1 0 0,0 1 1 0 0,0-1 0 0 0,0 1 0 0 0,0-1 0 0 0,0 0 0 0 0,0 1 0 0 0,0-1 0 0 0,0 0 0 0 0,0 1 0 0 0,0-1 0 0 0,0 0 0 0 0,1 0 0 0 0,3-24 868 0 0,3 5-563 0 0,0 1-1 0 0,1 0 0 0 0,1 0 0 0 0,1 1 0 0 0,1 0 0 0 0,0 1 0 0 0,19-22 0 0 0,-17 25-394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2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10594 0 0,'28'-30'206'0'0,"-11"8"-29"0"0,-14 17-206 0 0,1-1 0 0 0,-1 1 0 0 0,1 0 0 0 0,0 1 0 0 0,0-1 0 0 0,1 1 0 0 0,-1-1-1 0 0,1 1 1 0 0,0 1 0 0 0,0-1 0 0 0,0 1 0 0 0,1 0 0 0 0,6-3 0 0 0,-1 5 29 0 0</inkml:trace>
  <inkml:trace contextRef="#ctx0" brushRef="#br0" timeOffset="1">221 232 5529 0 0,'39'-50'1569'0'0,"-22"19"-1483"0"0,14-20-897 0 0,-22 40 711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3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67 1376 0 0,'-3'-11'681'0'0,"1"5"-78"0"0,0 0 1 0 0,0 0-1 0 0,0 0 0 0 0,-1 0 1 0 0,1 1-1 0 0,-5-7 0 0 0,6 11-511 0 0,1 1-1 0 0,-1-1 1 0 0,1 0-1 0 0,-1 1 1 0 0,0-1-1 0 0,1 1 0 0 0,-1-1 1 0 0,0 1-1 0 0,1-1 1 0 0,-1 1-1 0 0,0 0 1 0 0,0-1-1 0 0,1 1 1 0 0,-1 0-1 0 0,0 0 1 0 0,0-1-1 0 0,1 1 0 0 0,-1 0 1 0 0,0 0-1 0 0,0 0 1 0 0,-1 0-1 0 0,0 0-16 0 0,1 1-1 0 0,-1-1 1 0 0,0 1-1 0 0,1 0 0 0 0,-1 0 1 0 0,1-1-1 0 0,-1 1 1 0 0,1 0-1 0 0,0 0 1 0 0,-1 1-1 0 0,1-1 0 0 0,0 0 1 0 0,0 0-1 0 0,-2 3 1 0 0,-7 10 193 0 0,0-1 1 0 0,1 2 0 0 0,1-1-1 0 0,0 1 1 0 0,1 1 0 0 0,-6 21 0 0 0,-25 103 620 0 0,33-118-763 0 0,-5 20 17 0 0,2-16-24 0 0,2 1-1 0 0,1 1 1 0 0,1-1 0 0 0,-1 53-1 0 0,4-78-98 0 0,1-1-1 0 0,0 1 0 0 0,0 0 0 0 0,1-1 0 0 0,-1 1 0 0 0,0-1 0 0 0,0 1 0 0 0,1 0 0 0 0,-1-1 1 0 0,1 1-1 0 0,-1-1 0 0 0,1 1 0 0 0,0-1 0 0 0,0 0 0 0 0,-1 1 0 0 0,1-1 0 0 0,0 0 0 0 0,0 1 0 0 0,0-1 1 0 0,1 0-1 0 0,-1 0 0 0 0,2 2 0 0 0,-1-3-17 0 0,-1 1-1 0 0,1-1 1 0 0,0 0-1 0 0,-1 0 1 0 0,1 0 0 0 0,0 0-1 0 0,-1 0 1 0 0,1 0 0 0 0,-1 0-1 0 0,1 0 1 0 0,0-1 0 0 0,-1 1-1 0 0,1-1 1 0 0,-1 1-1 0 0,1-1 1 0 0,-1 0 0 0 0,1 1-1 0 0,1-2 1 0 0,7-5-39 0 0,0 0 0 0 0,0 0 1 0 0,-1-1-1 0 0,13-14 0 0 0,-1-1 5 0 0,33-33-49 0 0,-49 52 87 0 0,0-1-1 0 0,1 1 1 0 0,-1 0 0 0 0,1 1 0 0 0,0-1-1 0 0,0 1 1 0 0,0 0 0 0 0,11-3 0 0 0,-15 6-11 0 0,-1-1-1 0 0,1 1 1 0 0,0-1 0 0 0,0 1 0 0 0,-1 0-1 0 0,1 0 1 0 0,0-1 0 0 0,0 1 0 0 0,0 1-1 0 0,-1-1 1 0 0,1 0 0 0 0,0 0-1 0 0,0 1 1 0 0,-1-1 0 0 0,1 1 0 0 0,0-1-1 0 0,-1 1 1 0 0,1 0 0 0 0,0 0 0 0 0,-1-1-1 0 0,1 1 1 0 0,-1 0 0 0 0,1 1 0 0 0,-1-1-1 0 0,0 0 1 0 0,0 0 0 0 0,1 0 0 0 0,-1 1-1 0 0,0-1 1 0 0,0 1 0 0 0,0-1 0 0 0,0 1-1 0 0,0-1 1 0 0,-1 1 0 0 0,1 0 0 0 0,0-1-1 0 0,-1 1 1 0 0,1 0 0 0 0,-1-1-1 0 0,0 1 1 0 0,1 0 0 0 0,-1 3 0 0 0,1 8 13 0 0,0 1 1 0 0,-1 0 0 0 0,-1 0-1 0 0,-3 19 1 0 0,3-18 22 0 0,-1-4-7 0 0,-9 159 230 0 0,11-150-123 0 0,1 0-1 0 0,0 0 1 0 0,2-1 0 0 0,0 1 0 0 0,1-1 0 0 0,10 29-1 0 0,-12-44-86 0 0,0 0 1 0 0,-1 0-1 0 0,1 0 0 0 0,1 0 0 0 0,-1 0 0 0 0,1 0 0 0 0,-1 0 0 0 0,1-1 0 0 0,0 1 0 0 0,1-1 1 0 0,-1 0-1 0 0,0 0 0 0 0,1 0 0 0 0,0-1 0 0 0,0 1 0 0 0,-1-1 0 0 0,2 0 0 0 0,7 4 0 0 0,-6-5-33 0 0,1 0 0 0 0,-1 0 0 0 0,1 0-1 0 0,-1-1 1 0 0,1 0 0 0 0,-1 0 0 0 0,1 0-1 0 0,-1-1 1 0 0,1 0 0 0 0,-1 0-1 0 0,0-1 1 0 0,12-4 0 0 0,2-3-180 0 0,-1 0 0 0 0,1-2 1 0 0,-2 0-1 0 0,1-1 0 0 0,-2-1 0 0 0,1-1 1 0 0,-2 0-1 0 0,0-1 0 0 0,-1-1 0 0 0,21-28 1 0 0,-11 13-4684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1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79 3225 0 0,'-15'-5'432'0'0,"15"4"-400"0"0,0 1 1 0 0,-1 0-1 0 0,1 0 0 0 0,0 0 1 0 0,0-1-1 0 0,0 1 0 0 0,0 0 1 0 0,0 0-1 0 0,0 0 0 0 0,0-1 1 0 0,0 1-1 0 0,0 0 0 0 0,0 0 1 0 0,0 0-1 0 0,0-1 0 0 0,0 1 1 0 0,0 0-1 0 0,0 0 0 0 0,0 0 1 0 0,1-1-1 0 0,-1 1 0 0 0,0 0 1 0 0,0 0-1 0 0,0 0 0 0 0,0 0 1 0 0,0-1-1 0 0,0 1 0 0 0,1 0 1 0 0,-1 0-1 0 0,0 0 0 0 0,0 0 1 0 0,0 0-1 0 0,0-1 0 0 0,0 1 1 0 0,1 0-1 0 0,-1 0 0 0 0,0 0 1 0 0,1 0-1 0 0,30-14 1845 0 0,1 4-1276 0 0,1 2 0 0 0,0 1 1 0 0,43-4-1 0 0,105 1 885 0 0,-96 7-900 0 0,2 0-178 0 0,-1 4 0 0 0,91 12 0 0 0,-104-2-1577 0 0,84 24-1 0 0,15 12-5154 0 0,-161-43 6324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4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22 6913 0 0,'-1'0'26'0'0,"-1"-1"-1"0"0,1 1 0 0 0,0 0 0 0 0,-1-1 0 0 0,1 0 0 0 0,0 1 0 0 0,0-1 0 0 0,-1 0 0 0 0,1 1 0 0 0,0-1 0 0 0,0 0 0 0 0,0 0 0 0 0,-1-1 0 0 0,1 1 106 0 0,0 0 1 0 0,0 0 0 0 0,0 0-1 0 0,0 0 1 0 0,0 0-1 0 0,0 1 1 0 0,0-1 0 0 0,0 0-1 0 0,0 1 1 0 0,0-1-1 0 0,-1 0 1 0 0,1 1-1 0 0,0 0 1 0 0,0-1 0 0 0,-1 1-1 0 0,1 0 1 0 0,0 0-1 0 0,-1-1 1 0 0,1 1-1 0 0,0 0 1 0 0,0 0 0 0 0,-3 1-1 0 0,4-1-41 0 0,0 1 0 0 0,-1 0 0 0 0,1-1 0 0 0,0 1 1 0 0,0-1-1 0 0,-1 1 0 0 0,1 0 0 0 0,0-1 0 0 0,0 1 0 0 0,0 0 0 0 0,0-1 0 0 0,0 1 0 0 0,0 0 0 0 0,0 0 0 0 0,0-1 0 0 0,0 1 0 0 0,0 0 0 0 0,0-1 0 0 0,0 1 1 0 0,1 0-1 0 0,-1-1 0 0 0,0 1 0 0 0,0-1 0 0 0,1 1 0 0 0,-1 0 0 0 0,1-1 0 0 0,-1 1 0 0 0,11 21 675 0 0,-11-21-696 0 0,49 74 1485 0 0,-31-48-1109 0 0,20 37 0 0 0,128 238 486 0 0,-122-235-933 0 0,2-2 1 0 0,72 78 0 0 0,-47-58-61 0 0,37 36 111 0 0,-96-109-44 0 0,1-1 0 0 0,1 0 1 0 0,0-1-1 0 0,0 0 0 0 0,1-1 1 0 0,0-1-1 0 0,19 8 0 0 0,-29-14 71 0 0,0-1-1 0 0,0 1 1 0 0,-1-1-1 0 0,1-1 1 0 0,0 1 0 0 0,0-1-1 0 0,0 1 1 0 0,0-1-1 0 0,0-1 1 0 0,0 1-1 0 0,0-1 1 0 0,-1 0-1 0 0,1 0 1 0 0,0 0-1 0 0,0-1 1 0 0,-1 1 0 0 0,1-1-1 0 0,-1 0 1 0 0,1-1-1 0 0,-1 1 1 0 0,0-1-1 0 0,0 0 1 0 0,7-6-1 0 0,-3 2-168 0 0,-1 0 0 0 0,0-1-1 0 0,0 0 1 0 0,-1 0-1 0 0,9-15 1 0 0,7-23-4422 0 0,-13 24-1411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43 308 6913 0 0,'-14'11'71'0'0,"-11"6"1491"0"0,25-17-1545 0 0,0 0 0 0 0,-1 0-1 0 0,1 0 1 0 0,0 0 0 0 0,0 0-1 0 0,0 0 1 0 0,0 0 0 0 0,0 0-1 0 0,0 0 1 0 0,0 0 0 0 0,-1 0 0 0 0,1 0-1 0 0,0 0 1 0 0,0 0 0 0 0,0 0-1 0 0,0 0 1 0 0,0 0 0 0 0,0 0-1 0 0,0 0 1 0 0,-1 0 0 0 0,1 0-1 0 0,0 0 1 0 0,0-1 0 0 0,0 1-1 0 0,0 0 1 0 0,0 0 0 0 0,0 0-1 0 0,0 0 1 0 0,0 0 0 0 0,0 0-1 0 0,0 0 1 0 0,0 0 0 0 0,-1 0-1 0 0,1 0 1 0 0,0-1 0 0 0,0 1-1 0 0,0 0 1 0 0,0 0 0 0 0,0 0-1 0 0,0 0 1 0 0,0 0 0 0 0,0 0 0 0 0,0 0-1 0 0,0-1 1 0 0,0 1 0 0 0,0 0-1 0 0,0 0 1 0 0,0 0 0 0 0,0 0-1 0 0,0 0 1 0 0,0 0 0 0 0,0 0-1 0 0,0-1 1 0 0,0 1 0 0 0,0 0-1 0 0,0 0 1 0 0,1 0 0 0 0,-1 0-1 0 0,0 0 1 0 0,0 0 0 0 0,0 0-1 0 0,0 0 1 0 0,10-21 936 0 0,26-40 30 0 0,-5 6-492 0 0,3 1 0 0 0,52-65-1 0 0,-74 107-926 0 0,-1 3-122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5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2304 0 0,'1'0'167'0'0,"8"33"3499"0"0,2 2-2417 0 0,2-1-1 0 0,1 0 1 0 0,28 47-1 0 0,3 8-232 0 0,206 400 2116 0 0,-226-447-2694 0 0,38 50 0 0 0,-54-80-271 0 0,0-1 1 0 0,1 0-1 0 0,1 0 0 0 0,0-1 0 0 0,0-1 0 0 0,1 0 0 0 0,0 0 1 0 0,22 11-1 0 0,-29-18-117 0 0,0 0 1 0 0,0 0-1 0 0,0-1 0 0 0,0 0 1 0 0,0 0-1 0 0,1 0 1 0 0,-1-1-1 0 0,0 0 0 0 0,0 0 1 0 0,0 0-1 0 0,1 0 1 0 0,-1-1-1 0 0,0 0 0 0 0,0 0 1 0 0,0 0-1 0 0,0-1 1 0 0,0 0-1 0 0,0 0 0 0 0,0 0 1 0 0,-1 0-1 0 0,1-1 1 0 0,-1 0-1 0 0,0 0 0 0 0,5-4 1 0 0,9-8-116 0 0,0-2 0 0 0,-2 0 0 0 0,0-1-1 0 0,14-22 1 0 0,-4 7-552 0 0,-5 8-967 0 0,-2-2-4367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5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19 5529 0 0,'8'-14'8717'0'0,"-14"12"-8683"0"0,1 1 1 0 0,0 0-1 0 0,0 1 1 0 0,-1-1-1 0 0,1 1 0 0 0,0 0 1 0 0,-1 1-1 0 0,1-1 1 0 0,0 1-1 0 0,0 0 1 0 0,-1 0-1 0 0,1 0 1 0 0,0 1-1 0 0,0 0 0 0 0,0 0 1 0 0,0 0-1 0 0,-4 4 1 0 0,1-1-25 0 0,1 1 1 0 0,0 0-1 0 0,0 0 0 0 0,1 1 1 0 0,-1 0-1 0 0,1 0 1 0 0,1 0-1 0 0,0 1 0 0 0,0 0 1 0 0,0 0-1 0 0,1 0 0 0 0,0 1 1 0 0,1-1-1 0 0,-4 16 1 0 0,-1 3 18 0 0,3 0 0 0 0,0 1 1 0 0,-2 44-1 0 0,6-57-19 0 0,1 0 1 0 0,1-1-1 0 0,0 1 0 0 0,1 0 0 0 0,1 0 0 0 0,0-1 1 0 0,0 0-1 0 0,2 1 0 0 0,0-1 0 0 0,13 25 0 0 0,-14-32-5 0 0,0-1 0 0 0,0 0-1 0 0,0 0 1 0 0,1 0 0 0 0,0-1-1 0 0,0 0 1 0 0,0 0 0 0 0,1 0-1 0 0,0-1 1 0 0,0 1 0 0 0,0-1-1 0 0,0-1 1 0 0,1 1 0 0 0,0-1-1 0 0,-1 0 1 0 0,1-1 0 0 0,0 1-1 0 0,0-2 1 0 0,0 1 0 0 0,1-1-1 0 0,-1 0 1 0 0,0 0 0 0 0,15-1-1 0 0,-12-1 11 0 0,0 0 0 0 0,-1-1 0 0 0,1 0 0 0 0,0 0 0 0 0,-1-1 0 0 0,1-1 0 0 0,-1 1 0 0 0,0-2 0 0 0,0 1 0 0 0,0-1 0 0 0,-1-1 0 0 0,1 1 0 0 0,-1-1 0 0 0,11-11 0 0 0,7-10-59 0 0,-1-1 1 0 0,34-48 0 0 0,-31 38-308 0 0,3-8-1241 0 0,-22 29 448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26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120 273 2304 0 0,'-9'4'143'0'0,"0"-1"-1"0"0,1 0 0 0 0,-1-1 0 0 0,-1 0 0 0 0,1 0 0 0 0,0-1 0 0 0,0 0 0 0 0,-1 0 0 0 0,1-1 0 0 0,-17-2 0 0 0,26 1-98 0 0,0 1-1 0 0,-1 0 0 0 0,1-1 0 0 0,0 1 0 0 0,0 0 0 0 0,-1-1 0 0 0,1 1 0 0 0,0 0 0 0 0,0-1 0 0 0,0 1 0 0 0,0-1 1 0 0,-1 1-1 0 0,1 0 0 0 0,0-1 0 0 0,0 1 0 0 0,0-1 0 0 0,0 1 0 0 0,0-1 0 0 0,0 1 0 0 0,0-1 0 0 0,0 1 1 0 0,0 0-1 0 0,0-1 0 0 0,0 1 0 0 0,1-1 0 0 0,-1 1 0 0 0,0-1 0 0 0,0 1 0 0 0,0 0 0 0 0,0-1 0 0 0,1 1 0 0 0,-1 0 1 0 0,0-1-1 0 0,0 1 0 0 0,1 0 0 0 0,-1-1 0 0 0,0 1 0 0 0,1 0 0 0 0,-1-1 0 0 0,0 1 0 0 0,1 0 0 0 0,-1 0 0 0 0,1-1 1 0 0,17-20 1034 0 0,-16 19-878 0 0,35-35 944 0 0,2 3 0 0 0,1 1 0 0 0,1 1 0 0 0,2 3 1 0 0,51-27-1 0 0,-87 52-1009 0 0,1 0 1 0 0,0 0-1 0 0,-1 1 1 0 0,1 0-1 0 0,1 1 1 0 0,-1-1-1 0 0,0 2 1 0 0,0-1-1 0 0,1 1 1 0 0,-1 0-1 0 0,13 1 1 0 0,-16 1-92 0 0,0 0-1 0 0,1 0 1 0 0,-1 0 0 0 0,0 1-1 0 0,0 0 1 0 0,0 0 0 0 0,0 0 0 0 0,0 1-1 0 0,0 0 1 0 0,-1 0 0 0 0,1 0-1 0 0,-1 0 1 0 0,0 1 0 0 0,0-1 0 0 0,0 1-1 0 0,-1 0 1 0 0,1 1 0 0 0,4 5 0 0 0,219 347 1164 0 0,-166-234-1207 0 0,-37-70-9 0 0,34 52 1 0 0,-48-90 6 0 0,1-2 0 0 0,1 0 0 0 0,0 0 0 0 0,26 21 0 0 0,-20-19 58 0 0,26 29-1 0 0,-40-39 0 0 0,0 0 0 0 0,0 1-1 0 0,0-1 1 0 0,-1 1-1 0 0,0 0 1 0 0,0 0-1 0 0,0 0 1 0 0,-1 0-1 0 0,0 0 1 0 0,0 1-1 0 0,-1-1 1 0 0,1 1-1 0 0,-1-1 1 0 0,0 10-1 0 0,-2-6 99 0 0,0 0-1 0 0,0 1 0 0 0,-1-1 0 0 0,0 0 0 0 0,0 0 0 0 0,-1 0 0 0 0,-1 0 0 0 0,-6 12 0 0 0,-6 9 186 0 0,-3-1-1 0 0,0-1 0 0 0,-2-1 0 0 0,-32 34 1 0 0,42-49-817 0 0,1 0 1 0 0,0 1-1 0 0,-11 20 1 0 0,6-2-6595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0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107 514 3225 0 0,'-41'45'1933'0'0,"28"-28"-407"0"0,-2-2 0 0 0,-22 21 1 0 0,51-51 2501 0 0,13-19-2490 0 0,0 0-599 0 0,70-85 1366 0 0,116-126 283 0 0,-161 192-2542 0 0,-33 31-176 0 0,2 1 0 0 0,0 2 0 0 0,45-33-1 0 0,-45 39-357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4609 0 0,'-2'3'289'0'0,"0"-1"0"0"0,0 1 1 0 0,1 0-1 0 0,-1 0 0 0 0,1 0 0 0 0,0 0 0 0 0,-1 0 1 0 0,1 0-1 0 0,1 1 0 0 0,-1-1 0 0 0,0 0 1 0 0,1 0-1 0 0,0 1 0 0 0,0-1 0 0 0,0 0 0 0 0,0 1 1 0 0,1 4-1 0 0,1 7 669 0 0,1 0-1 0 0,6 20 1 0 0,2 0-86 0 0,3-1 0 0 0,0 0 0 0 0,33 54 0 0 0,71 90 687 0 0,-68-106-1073 0 0,-28-40-305 0 0,2 0 0 0 0,32 32-1 0 0,-44-52-439 0 0,1 0-1 0 0,0-1 0 0 0,1 0 0 0 0,0-1 0 0 0,0-1 1 0 0,1 0-1 0 0,24 9 0 0 0,-20-10-5759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1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26 127 3537 0 0,'-8'3'-505'0'0,"7"-2"727"0"0,0-1 1 0 0,-1 0 0 0 0,1 1-1 0 0,0-1 1 0 0,0 1 0 0 0,-1-1 0 0 0,1 1-1 0 0,0 0 1 0 0,0-1 0 0 0,0 1-1 0 0,0 0 1 0 0,0 0 0 0 0,-2 2 0 0 0,4-2-39 0 0,-1 0 1 0 0,0 0-1 0 0,1 0 1 0 0,-1 0 0 0 0,0 0-1 0 0,1 0 1 0 0,-1 0-1 0 0,1 0 1 0 0,0 0 0 0 0,-1-1-1 0 0,1 1 1 0 0,0 0-1 0 0,0 0 1 0 0,-1 0 0 0 0,1-1-1 0 0,0 1 1 0 0,0 0-1 0 0,0-1 1 0 0,0 1 0 0 0,2 0-1 0 0,154 104 4497 0 0,27 20-2546 0 0,-179-121-2085 0 0,-2-2-16 0 0,-1-1-1 0 0,0 1 1 0 0,1-1 0 0 0,-1 1 0 0 0,0 0-1 0 0,0 0 1 0 0,-1 0 0 0 0,1 0-1 0 0,0 0 1 0 0,0 0 0 0 0,-1 1 0 0 0,2 2-1 0 0,-4-5-14 0 0,1 1 0 0 0,-1-1 0 0 0,1 0 0 0 0,-1 0 0 0 0,1 0-1 0 0,-1 1 1 0 0,1-1 0 0 0,-1 0 0 0 0,1 0 0 0 0,-1 0 0 0 0,0 0-1 0 0,1 0 1 0 0,-1 0 0 0 0,1 0 0 0 0,-1 0 0 0 0,1 0 0 0 0,-1 0-1 0 0,0-1 1 0 0,1 1 0 0 0,-1 0 0 0 0,1 0 0 0 0,-1 0 0 0 0,1-1-1 0 0,-1 1 1 0 0,1 0 0 0 0,-1-1 0 0 0,1 1 0 0 0,-1 0 0 0 0,1-1-1 0 0,0 1 1 0 0,-1-1 0 0 0,-21-13 565 0 0,2-2-293 0 0,1-1 0 0 0,0-1-1 0 0,2-1 1 0 0,0-1 0 0 0,1 0-1 0 0,-14-24 1 0 0,11 13-292 0 0,1-2 0 0 0,1 0 0 0 0,-18-57 0 0 0,33 87-181 0 0,1 0-1 0 0,0 0 1 0 0,0 0-1 0 0,0 0 1 0 0,1 0-1 0 0,-1 0 1 0 0,1 0-1 0 0,-1 0 1 0 0,1-1-1 0 0,0 1 1 0 0,1 0-1 0 0,-1 0 1 0 0,0 0-1 0 0,1 0 1 0 0,0-1-1 0 0,-1 1 1 0 0,1 0-1 0 0,2-4 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118 405 2304 0 0,'-2'-3'385'0'0,"0"0"0"0"0,0 0 0 0 0,0 1 0 0 0,0-1 0 0 0,-1 1 0 0 0,1-1 0 0 0,-1 1 0 0 0,0 0 0 0 0,1 0 0 0 0,-1 0 0 0 0,0 1 0 0 0,0-1 0 0 0,0 1 0 0 0,-1-1 0 0 0,1 1 0 0 0,0 0 0 0 0,-5-1 0 0 0,6 2-245 0 0,0 0-1 0 0,0 0 0 0 0,0 1 0 0 0,0-1 0 0 0,0 0 1 0 0,0 1-1 0 0,0-1 0 0 0,0 1 0 0 0,1-1 1 0 0,-1 1-1 0 0,0 0 0 0 0,0 0 0 0 0,0 0 1 0 0,1 0-1 0 0,-1 0 0 0 0,1 0 0 0 0,-1 0 0 0 0,1 1 1 0 0,-1-1-1 0 0,1 1 0 0 0,0-1 0 0 0,-1 1 1 0 0,1-1-1 0 0,0 1 0 0 0,0 0 0 0 0,0-1 0 0 0,0 1 1 0 0,1 0-1 0 0,-1 0 0 0 0,0 0 0 0 0,0 3 1 0 0,-4 19 98 0 0,0 1 0 0 0,2 0 0 0 0,1 0 0 0 0,0 0 1 0 0,2 0-1 0 0,1 0 0 0 0,5 28 0 0 0,-4-42-205 0 0,0 0-1 0 0,0 0 1 0 0,1-1-1 0 0,1 1 0 0 0,-1-1 1 0 0,2 1-1 0 0,8 14 1 0 0,-12-22-33 0 0,1-1 0 0 0,-1 1 1 0 0,1-1-1 0 0,-1 0 0 0 0,1 1 1 0 0,0-1-1 0 0,0 0 1 0 0,0 0-1 0 0,0 0 0 0 0,0 0 1 0 0,1-1-1 0 0,-1 1 0 0 0,0 0 1 0 0,1-1-1 0 0,-1 0 0 0 0,1 1 1 0 0,0-1-1 0 0,-1 0 1 0 0,1-1-1 0 0,0 1 0 0 0,0 0 1 0 0,0-1-1 0 0,-1 1 0 0 0,1-1 1 0 0,0 0-1 0 0,0 0 0 0 0,0 0 1 0 0,0-1-1 0 0,0 1 1 0 0,-1 0-1 0 0,1-1 0 0 0,0 0 1 0 0,0 0-1 0 0,2-1 0 0 0,-2 0-10 0 0,0 0-1 0 0,-1 0 1 0 0,1 0-1 0 0,-1 0 1 0 0,0 0-1 0 0,0-1 0 0 0,1 1 1 0 0,-2-1-1 0 0,1 1 1 0 0,0-1-1 0 0,0 0 1 0 0,-1 0-1 0 0,0 1 1 0 0,1-1-1 0 0,-1 0 0 0 0,0-1 1 0 0,-1 1-1 0 0,1 0 1 0 0,0 0-1 0 0,-1 0 1 0 0,0 0-1 0 0,0 0 1 0 0,0-7-1 0 0,0-6-142 0 0,-1 0 1 0 0,-1 0-1 0 0,-5-21 0 0 0,-38-116-419 0 0,45 153 577 0 0,-1-1 0 0 0,1 1 0 0 0,0 0 0 0 0,0-1 0 0 0,0 1 0 0 0,0-1 0 0 0,0 1 0 0 0,0 0 0 0 0,-1-1 0 0 0,1 1 0 0 0,0-1 0 0 0,0 1 0 0 0,0 0 0 0 0,0-1 0 0 0,1 1 0 0 0,-1-1 0 0 0,0 1 0 0 0,0 0 0 0 0,0-1 0 0 0,0 1 0 0 0,0 0 0 0 0,0-1 0 0 0,1 1 0 0 0,-1-1 0 0 0,0 1 0 0 0,0 0 0 0 0,0-1-1 0 0,1 1 1 0 0,-1 0 0 0 0,0 0 0 0 0,1-1 0 0 0,-1 1 0 0 0,15 2 132 0 0,20 18 66 0 0,-29-16-159 0 0,36 22 43 0 0,-22-12-73 0 0,2-1 1 0 0,-1-1-1 0 0,39 15 0 0 0,-59-26-13 0 0,-1-1-1 0 0,1 0 1 0 0,-1 0-1 0 0,1 0 1 0 0,-1 0-1 0 0,1 1 1 0 0,0-1-1 0 0,-1 0 1 0 0,1 0-1 0 0,-1 0 1 0 0,1 0-1 0 0,0 0 1 0 0,-1 0-1 0 0,1 0 1 0 0,-1-1-1 0 0,1 1 1 0 0,0 0-1 0 0,-1 0 1 0 0,1 0-1 0 0,-1-1 0 0 0,1 1 1 0 0,-1 0-1 0 0,1-1 1 0 0,-1 1-1 0 0,1 0 1 0 0,-1-1-1 0 0,1 1 1 0 0,-1 0-1 0 0,1-1 1 0 0,-1 1-1 0 0,0-1 1 0 0,1 1-1 0 0,-1-1 1 0 0,0 1-1 0 0,1-1 1 0 0,-1 1-1 0 0,0-1 1 0 0,0 0-1 0 0,0 1 1 0 0,1-1-1 0 0,-1 1 1 0 0,0-1-1 0 0,0 0 1 0 0,0 1-1 0 0,0-1 1 0 0,0 1-1 0 0,0-1 1 0 0,0 0-1 0 0,0 1 1 0 0,0-1-1 0 0,0 1 1 0 0,0-1-1 0 0,-1 0 1 0 0,1 0-1 0 0,-11-46 75 0 0,7 32-35 0 0,2-1 24 0 0,0 0 0 0 0,1-1 1 0 0,1 1-1 0 0,0 0 0 0 0,2 0 0 0 0,3-20 1 0 0,-4 29-37 0 0,0-1 1 0 0,1 1-1 0 0,0 0 1 0 0,1 0-1 0 0,-1 0 1 0 0,2 0 0 0 0,-1 0-1 0 0,1 1 1 0 0,0-1-1 0 0,0 1 1 0 0,0 0-1 0 0,1 0 1 0 0,0 1-1 0 0,0-1 1 0 0,11-7-1 0 0,-14 11-18 0 0,1 1 0 0 0,0 0 0 0 0,-1 1 0 0 0,1-1-1 0 0,0 0 1 0 0,-1 1 0 0 0,1-1 0 0 0,0 1-1 0 0,0 0 1 0 0,0 0 0 0 0,-1 0 0 0 0,1 0-1 0 0,0 1 1 0 0,0-1 0 0 0,-1 1 0 0 0,1 0 0 0 0,0-1-1 0 0,-1 1 1 0 0,1 0 0 0 0,0 1 0 0 0,-1-1-1 0 0,1 0 1 0 0,3 4 0 0 0,9 5 44 0 0,-1 0 0 0 0,21 20 0 0 0,-23-20-2 0 0,-2 0-63 0 0,1-1 1 0 0,0-1 0 0 0,1 0-1 0 0,-1 0 1 0 0,2-1 0 0 0,17 7 0 0 0,-30-15 10 0 0,1-1 1 0 0,-1 0 0 0 0,1 0 0 0 0,-1 0 0 0 0,0 0 0 0 0,1 0 0 0 0,-1 0 0 0 0,0 0 0 0 0,0 0 0 0 0,-1 0 0 0 0,1 0 0 0 0,-1-3 0 0 0,-7-41 2 0 0,1 8-25 0 0,-3-63 1 0 0,9 91 18 0 0,2-1 0 0 0,-1 1 0 0 0,1 0 0 0 0,0-1 0 0 0,1 1 0 0 0,0 0 0 0 0,1 0 0 0 0,0 0 0 0 0,1 1 0 0 0,0-1 0 0 0,5-9 0 0 0,-8 17 9 0 0,0 0 0 0 0,0 1 0 0 0,0-1 0 0 0,1 1 0 0 0,-1-1 0 0 0,0 1 0 0 0,1-1 0 0 0,-1 1 0 0 0,0 0 0 0 0,1-1 0 0 0,0 1 0 0 0,-1 0 0 0 0,1 0 0 0 0,0 0 0 0 0,0 0 0 0 0,-1 1 0 0 0,1-1 0 0 0,0 0 0 0 0,0 1 0 0 0,0-1 0 0 0,0 1 1 0 0,0 0-1 0 0,0 0 0 0 0,0 0 0 0 0,0 0 0 0 0,0 0 0 0 0,0 0 0 0 0,0 0 0 0 0,0 0 0 0 0,0 1 0 0 0,0-1 0 0 0,-1 1 0 0 0,1 0 0 0 0,0-1 0 0 0,0 1 0 0 0,0 0 0 0 0,-1 0 0 0 0,1 0 0 0 0,0 0 0 0 0,-1 0 0 0 0,3 3 0 0 0,8 5 55 0 0,0 2-1 0 0,-1-1 0 0 0,0 2 0 0 0,11 15 0 0 0,-13-16-54 0 0,21 22-165 0 0,-16-19-234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2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39 1376 0 0,'-2'-3'216'0'0,"0"0"-1"0"0,0 0 0 0 0,0 1 1 0 0,0-1-1 0 0,-1 1 0 0 0,1 0 1 0 0,-1-1-1 0 0,1 1 0 0 0,-1 0 1 0 0,0 0-1 0 0,0 1 0 0 0,0-1 1 0 0,0 1-1 0 0,0-1 1 0 0,0 1-1 0 0,0 0 0 0 0,0 0 1 0 0,-1 0-1 0 0,1 1 0 0 0,0-1 1 0 0,-1 1-1 0 0,1 0 0 0 0,0 0 1 0 0,-1 0-1 0 0,-4 1 0 0 0,3-1 20 0 0,0 1 0 0 0,0-1-1 0 0,0 1 1 0 0,1 0-1 0 0,-1 1 1 0 0,1-1 0 0 0,-1 1-1 0 0,1 0 1 0 0,-1 0-1 0 0,1 0 1 0 0,0 1 0 0 0,0 0-1 0 0,0 0 1 0 0,0 0 0 0 0,1 0-1 0 0,-1 0 1 0 0,-4 6-1 0 0,2 1 33 0 0,1 0-1 0 0,0 0 1 0 0,0 1-1 0 0,1 0 1 0 0,1 0-1 0 0,-1 0 1 0 0,2 1-1 0 0,-2 14 1 0 0,2-17-176 0 0,1 0 1 0 0,1 0 0 0 0,0 0-1 0 0,0 0 1 0 0,1 0 0 0 0,0 0-1 0 0,0 0 1 0 0,1 0 0 0 0,0-1-1 0 0,1 1 1 0 0,4 11-1 0 0,-4-17-88 0 0,0 1 0 0 0,-1 0-1 0 0,2-1 1 0 0,-1 0 0 0 0,0 0-1 0 0,1 0 1 0 0,-1 0 0 0 0,1 0-1 0 0,0-1 1 0 0,0 1 0 0 0,0-1-1 0 0,0 0 1 0 0,0 0 0 0 0,0-1-1 0 0,1 1 1 0 0,-1-1 0 0 0,0 0-1 0 0,1 0 1 0 0,-1 0 0 0 0,1-1-1 0 0,9 0 1 0 0,9 0-26 0 0,1 0 1 0 0,45-9 0 0 0,-51 6 36 0 0,15-3-79 0 0,-20 3 51 0 0,0 1 0 0 0,1 0 0 0 0,-1 1 0 0 0,28 1 0 0 0,-37 0 9 0 0,-1 1 1 0 0,1 0 0 0 0,-1 0-1 0 0,1 0 1 0 0,-1 0 0 0 0,1 0-1 0 0,-1 1 1 0 0,0-1 0 0 0,0 1-1 0 0,1 0 1 0 0,-1 0 0 0 0,-1 0 0 0 0,1 0-1 0 0,0 1 1 0 0,0-1 0 0 0,-1 1-1 0 0,1 0 1 0 0,-1-1 0 0 0,0 1-1 0 0,0 0 1 0 0,0 1 0 0 0,0-1-1 0 0,1 5 1 0 0,2 5-14 0 0,-1-1-1 0 0,-1 1 1 0 0,0 0 0 0 0,-1 0-1 0 0,0 0 1 0 0,-1 0 0 0 0,-1 23-1 0 0,-12 94-25 0 0,10-118 15 0 0,-17 97-659 0 0,14-80 48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1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11 4145 0 0,'-18'-2'1778'0'0,"27"-1"1249"0"0,32-2-759 0 0,-23 6-2104 0 0,0 1 0 0 0,0 1 0 0 0,0 0-1 0 0,0 2 1 0 0,0 0 0 0 0,-1 1-1 0 0,0 0 1 0 0,-1 2 0 0 0,1 0 0 0 0,-1 1-1 0 0,-1 0 1 0 0,16 13 0 0 0,-29-21-160 0 0,0-1 0 0 0,-1 1 0 0 0,1 0 0 0 0,-1 0 1 0 0,0 0-1 0 0,1 0 0 0 0,-1 1 0 0 0,0-1 0 0 0,0 0 0 0 0,0 0 0 0 0,0 1 0 0 0,0-1 1 0 0,0 1-1 0 0,0-1 0 0 0,0 1 0 0 0,0-1 0 0 0,-1 1 0 0 0,1 0 0 0 0,-1-1 1 0 0,1 1-1 0 0,-1 0 0 0 0,1-1 0 0 0,-1 3 0 0 0,-1 0 20 0 0,0-1 0 0 0,-1 1-1 0 0,1-1 1 0 0,-1 0 0 0 0,0 0-1 0 0,0 1 1 0 0,0-1 0 0 0,0-1 0 0 0,-1 1-1 0 0,-3 3 1 0 0,-118 128 1021 0 0,67-79-3760 0 0,47-46-1712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3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9 327 2304 0 0,'-8'-16'10736'0'0,"20"37"-10269"0"0,-1 0 0 0 0,-1 1-1 0 0,-1 0 1 0 0,6 25 0 0 0,-9-26-419 0 0,2 0 0 0 0,0 0 0 0 0,1 0 0 0 0,1-1 0 0 0,1 0 0 0 0,14 20 0 0 0,-24-39-53 0 0,0 0-1 0 0,-1 0 1 0 0,1 0 0 0 0,0 0 0 0 0,0 0-1 0 0,-1-1 1 0 0,1 1 0 0 0,0 0-1 0 0,0 0 1 0 0,0-1 0 0 0,0 1 0 0 0,0 0-1 0 0,0-1 1 0 0,0 1 0 0 0,0-1-1 0 0,0 1 1 0 0,1-1 0 0 0,-1 0 0 0 0,0 1-1 0 0,0-1 1 0 0,0 0 0 0 0,0 0-1 0 0,1 0 1 0 0,1 0 0 0 0,-2 0 1 0 0,1-1 0 0 0,-1 0-1 0 0,0 0 1 0 0,0 1 0 0 0,0-1 0 0 0,0 0 0 0 0,0 0 0 0 0,0 0 0 0 0,0 0 0 0 0,0 0 0 0 0,0 0 0 0 0,0-1-1 0 0,0 1 1 0 0,-1 0 0 0 0,1 0 0 0 0,0-1 0 0 0,0-1 0 0 0,1-3-12 0 0,0 0-1 0 0,0-1 1 0 0,-1 1 0 0 0,1-1 0 0 0,-1 1-1 0 0,-1-1 1 0 0,0-12 0 0 0,-14-59-181 0 0,9 53 171 0 0,0 1 0 0 0,-1-48 0 0 0,6 64 26 0 0,1 0 0 0 0,0 1 1 0 0,0-1-1 0 0,1 0 0 0 0,0 1 0 0 0,1 0 0 0 0,-1-1 0 0 0,1 1 0 0 0,6-10 0 0 0,-8 15 8 0 0,0 0 0 0 0,1 0 0 0 0,-1 0 0 0 0,0 0 0 0 0,1 0 0 0 0,-1 0 0 0 0,1 0 0 0 0,-1 0 0 0 0,1 1 0 0 0,0-1 0 0 0,0 1 0 0 0,0 0 0 0 0,0-1 0 0 0,0 1 0 0 0,0 0 0 0 0,0 0 0 0 0,0 0 0 0 0,0 0 0 0 0,1 1 0 0 0,-1-1 0 0 0,0 0 0 0 0,0 1 0 0 0,1 0 0 0 0,-1-1 0 0 0,0 1 0 0 0,1 0 0 0 0,-1 0 0 0 0,1 1-1 0 0,-1-1 1 0 0,0 0 0 0 0,1 1 0 0 0,-1-1 0 0 0,0 1 0 0 0,0 0 0 0 0,4 2 0 0 0,1 1 8 0 0,-1 1-1 0 0,1 0 1 0 0,-1 0-1 0 0,0 0 1 0 0,-1 1-1 0 0,0 0 0 0 0,1 0 1 0 0,-2 0-1 0 0,5 8 1 0 0,-6-8-31 0 0,1-1 1 0 0,0 1-1 0 0,0-1 0 0 0,0 0 1 0 0,0 0-1 0 0,1 0 0 0 0,0-1 1 0 0,0 1-1 0 0,0-1 0 0 0,1-1 1 0 0,-1 1-1 0 0,1-1 0 0 0,9 5 1 0 0,-14-8 9 0 0,1 0 0 0 0,-1 0 0 0 0,0 0 0 0 0,0 0 1 0 0,1 0-1 0 0,-1 0 0 0 0,0 0 0 0 0,0 0 1 0 0,0-1-1 0 0,1 1 0 0 0,-1-1 0 0 0,0 1 0 0 0,0 0 1 0 0,0-1-1 0 0,0 0 0 0 0,0 1 0 0 0,0-1 0 0 0,0 0 1 0 0,0 1-1 0 0,0-1 0 0 0,0 0 0 0 0,0 0 0 0 0,0 0 1 0 0,0 0-1 0 0,-1 0 0 0 0,1 0 0 0 0,0 0 1 0 0,-1 0-1 0 0,1 0 0 0 0,-1 0 0 0 0,1 0 0 0 0,-1-1 1 0 0,1 1-1 0 0,-1-2 0 0 0,12-49-11 0 0,-11 43 18 0 0,8-70-178 0 0,-7 55 77 0 0,0 0-1 0 0,2 0 1 0 0,0 1-1 0 0,12-35 1 0 0,-15 55 103 0 0,0 1-1 0 0,0-1 1 0 0,0 1 0 0 0,0-1 0 0 0,0 1 0 0 0,1 0-1 0 0,-1 0 1 0 0,1-1 0 0 0,-1 1 0 0 0,1 0-1 0 0,0 1 1 0 0,0-1 0 0 0,0 0 0 0 0,0 0 0 0 0,0 1-1 0 0,0-1 1 0 0,1 1 0 0 0,3-2 0 0 0,-4 3 5 0 0,0-1 0 0 0,0 1 0 0 0,0 0 0 0 0,1 0 0 0 0,-1 1 0 0 0,0-1 0 0 0,0 0 0 0 0,0 1 0 0 0,0-1 0 0 0,0 1 0 0 0,0 0 0 0 0,0-1 1 0 0,0 1-1 0 0,-1 0 0 0 0,1 0 0 0 0,0 0 0 0 0,0 1 0 0 0,-1-1 0 0 0,1 0 0 0 0,-1 1 0 0 0,1-1 0 0 0,-1 1 0 0 0,3 2 0 0 0,41 41-1438 0 0,-31-34-3375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3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3225 0 0,'5'6'513'0'0,"0"1"-1"0"0,1-1 1 0 0,1-1 0 0 0,-1 1 0 0 0,14 9 0 0 0,19 17 1491 0 0,-19-9-885 0 0,27 40 0 0 0,-32-40-1302 0 0,1-1 0 0 0,23 24-1 0 0,-30-40 184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4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41 6449 0 0,'-4'-3'577'0'0,"1"-1"-465"0"0,-4-1 1552 0 0,3 1-744 0 0,-1-3 8 0 0,-2 0-360 0 0,0 2-71 0 0,4 2-17 0 0,-1 1 0 0 0,4 5-480 0 0,4 6-72 0 0,1 7 0 0 0,2 3 72 0 0,0 4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4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6913 0 0,'38'33'3989'0'0,"6"9"-2224"0"0,-2 2-1 0 0,-2 1 0 0 0,51 76 1 0 0,-65-86-1969 0 0,2 0 0 0 0,1-2 0 0 0,2-1 0 0 0,45 36 0 0 0,-48-46-5862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1 713 3049 0 0,'30'-33'898'0'0,"-1"0"-1"0"0,39-61 1 0 0,39-84-101 0 0,-15 22-963 0 0,-36 72 70 0 0,46-51 10767 0 0,-73 184-9726 0 0,-3 2 0 0 0,25 63 1 0 0,-31-65-747 0 0,1-2 0 0 0,3 0 0 0 0,47 69 0 0 0,-50-89-1074 0 0,2-1-3860 0 0,0-3-1697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5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0 936 3225 0 0,'46'-68'-121'0'0,"3"2"0"0"0,2 3 0 0 0,3 2 0 0 0,3 3 0 0 0,67-54 0 0 0,-85 76 332 0 0,-25 23-20 0 0,31-23-1 0 0,-51 46 561 0 0,1 1 0 0 0,1 0 0 0 0,0 0 0 0 0,0 1-1 0 0,-1 13 1 0 0,0-5-232 0 0,-19 116 841 0 0,23-124-1285 0 0,0 0-1 0 0,1 0 1 0 0,0 0-1 0 0,1 0 1 0 0,1 1 0 0 0,-1-1-1 0 0,2 0 1 0 0,7 22-1 0 0,-9-31-58 0 0,0 0-1 0 0,1-1 1 0 0,-1 1-1 0 0,1-1 1 0 0,-1 1-1 0 0,1-1 1 0 0,0 0-1 0 0,0 0 1 0 0,0 1-1 0 0,0-1 1 0 0,0-1-1 0 0,0 1 1 0 0,1 0-1 0 0,-1 0 1 0 0,1-1-1 0 0,-1 0 1 0 0,1 1-1 0 0,-1-1 1 0 0,4 1-1 0 0,-4-2-8 0 0,0 0 0 0 0,-1 0 0 0 0,1 0 0 0 0,0 0 0 0 0,-1 0 0 0 0,1 0-1 0 0,0 0 1 0 0,-1-1 0 0 0,1 1 0 0 0,0 0 0 0 0,-1-1 0 0 0,1 0 0 0 0,-1 1 0 0 0,1-1-1 0 0,-1 0 1 0 0,1 0 0 0 0,-1 0 0 0 0,0 0 0 0 0,1 0 0 0 0,-1 0 0 0 0,0 0 0 0 0,0 0 0 0 0,0-1-1 0 0,0 1 1 0 0,0 0 0 0 0,0-1 0 0 0,0 1 0 0 0,0-1 0 0 0,0 1 0 0 0,-1-1 0 0 0,1 1 0 0 0,0-1-1 0 0,0-3 1 0 0,3-12 100 0 0,-1 0-1 0 0,-1-1 0 0 0,0 1 1 0 0,-1-1-1 0 0,-1 0 1 0 0,0 1-1 0 0,-2-1 0 0 0,-3-21 1 0 0,-2-35 216 0 0,6 54-151 0 0,0 14-73 0 0,0 1-1 0 0,0-1 1 0 0,1 0-1 0 0,0 0 1 0 0,0 0-1 0 0,1 1 1 0 0,-1-1 0 0 0,1 0-1 0 0,0 0 1 0 0,1 1-1 0 0,0-1 1 0 0,0 1-1 0 0,3-7 1 0 0,-5 12-77 0 0,1 0 1 0 0,-1 0-1 0 0,0-1 0 0 0,1 1 0 0 0,-1 0 1 0 0,1 0-1 0 0,-1 0 0 0 0,1 0 1 0 0,-1 0-1 0 0,0 0 0 0 0,1 0 1 0 0,-1 0-1 0 0,1 0 0 0 0,-1 0 0 0 0,1 0 1 0 0,-1 0-1 0 0,0 1 0 0 0,1-1 1 0 0,-1 0-1 0 0,1 0 0 0 0,-1 0 1 0 0,0 0-1 0 0,1 1 0 0 0,-1-1 1 0 0,0 0-1 0 0,1 0 0 0 0,-1 1 0 0 0,0-1 1 0 0,1 0-1 0 0,-1 1 0 0 0,0-1 1 0 0,0 0-1 0 0,1 1 0 0 0,-1-1 1 0 0,0 1-1 0 0,1 0 0 0 0,12 16-19 0 0,-11-14 57 0 0,6 8-62 0 0,1 1 1 0 0,1-1-1 0 0,0-1 0 0 0,0 0 0 0 0,1 0 0 0 0,0-1 1 0 0,1 0-1 0 0,22 12 0 0 0,-27-17 0 0 0,0-1 0 0 0,1 0-1 0 0,-1 0 1 0 0,1-1 0 0 0,0 0 0 0 0,-1 0 0 0 0,1 0-1 0 0,0-1 1 0 0,0-1 0 0 0,0 1 0 0 0,0-1-1 0 0,1-1 1 0 0,-1 1 0 0 0,0-1 0 0 0,-1-1 0 0 0,1 0-1 0 0,10-3 1 0 0,-16 4 3 0 0,-1 0 1 0 0,1 1-1 0 0,-1-1 1 0 0,0 0-1 0 0,0 0 0 0 0,1 0 1 0 0,-1 0-1 0 0,0 0 0 0 0,0-1 1 0 0,0 1-1 0 0,0 0 1 0 0,0-1-1 0 0,-1 1 0 0 0,1 0 1 0 0,0-1-1 0 0,0 1 1 0 0,-1-1-1 0 0,1 1 0 0 0,-1-1 1 0 0,0 1-1 0 0,1-1 0 0 0,-1 1 1 0 0,0-1-1 0 0,0-1 1 0 0,-1-48 102 0 0,-1 23 6 0 0,4-10-25 0 0,1-1-1 0 0,2 1 1 0 0,12-49-1 0 0,-16 85-70 0 0,-1 0 0 0 0,1 0 0 0 0,0 0 0 0 0,-1 0 0 0 0,1 0 0 0 0,0 0 0 0 0,0 0 0 0 0,1 1 0 0 0,-1-1 0 0 0,0 0 0 0 0,0 1 0 0 0,1-1 0 0 0,1-1 0 0 0,-2 2-10 0 0,0 1 1 0 0,0 0-1 0 0,-1-1 0 0 0,1 1 1 0 0,0-1-1 0 0,0 1 0 0 0,0 0 1 0 0,0 0-1 0 0,0 0 0 0 0,-1 0 1 0 0,1-1-1 0 0,0 1 1 0 0,0 0-1 0 0,0 0 0 0 0,0 1 1 0 0,0-1-1 0 0,0 0 0 0 0,0 0 1 0 0,0 0-1 0 0,-1 1 0 0 0,3 0 1 0 0,3 2-24 0 0,0 1 0 0 0,0 0 1 0 0,-1 0-1 0 0,1 1 0 0 0,-1 0 1 0 0,7 8-1 0 0,13 11-289 0 0,-15-16 301 0 0,-7-5 0 0 0,0 0 0 0 0,1 0 1 0 0,-1-1-1 0 0,1 1 0 0 0,0-1 1 0 0,0 0-1 0 0,0 0 0 0 0,0 0 0 0 0,0 0 1 0 0,0-1-1 0 0,5 1 0 0 0,-9-6 14 0 0,1 0 1 0 0,0 0-1 0 0,-1 0 0 0 0,0 0 1 0 0,0 0-1 0 0,0 0 0 0 0,-2-8 1 0 0,1 7-3 0 0,0-14 6 0 0,1 0-1 0 0,1-1 1 0 0,1 1 0 0 0,0 0 0 0 0,2 0-1 0 0,0 0 1 0 0,1 1 0 0 0,1-1-1 0 0,0 1 1 0 0,2 0 0 0 0,15-28-1 0 0,-21 43 17 0 0,1-1-1 0 0,-1 0 1 0 0,1 1-1 0 0,0 0 1 0 0,-1 0-1 0 0,1 0 1 0 0,1 0 0 0 0,5-4-1 0 0,-8 6 3 0 0,0 0 0 0 0,0 1 0 0 0,0-1 0 0 0,0 1 0 0 0,1-1 0 0 0,-1 1 0 0 0,0 0 0 0 0,1 0 0 0 0,-1-1 0 0 0,0 1 0 0 0,0 0 0 0 0,1 0 0 0 0,-1 0 0 0 0,0 0 0 0 0,1 0 0 0 0,-1 1 0 0 0,0-1 0 0 0,1 0 0 0 0,-1 1 0 0 0,0-1 0 0 0,0 1 0 0 0,0-1 0 0 0,1 1 0 0 0,-1-1 0 0 0,0 1 0 0 0,0 0 0 0 0,0 0 0 0 0,0-1 0 0 0,0 1 0 0 0,0 0 0 0 0,1 2 0 0 0,5 3-127 0 0,-1 0 0 0 0,1 0 1 0 0,0-1-1 0 0,1 0 0 0 0,-1 0 0 0 0,1-1 0 0 0,0 0 0 0 0,0 0 1 0 0,0-1-1 0 0,16 4 0 0 0,-3-1-5282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6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0 587 6913 0 0,'67'-74'4253'0'0,"-43"45"-2984"0"0,111-134 2686 0 0,69-77-3476 0 0,-195 229-897 0 0,0 1 1 0 0,1 0-1 0 0,0 0 0 0 0,1 1 1 0 0,21-14-1 0 0,-15 15-4815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5065 0 0,'0'0'60'0'0,"-1"0"0"0"0,1 0-1 0 0,0 0 1 0 0,-1 0 0 0 0,1 0 0 0 0,-1 0 0 0 0,1 1-1 0 0,0-1 1 0 0,-1 0 0 0 0,1 0 0 0 0,0 0-1 0 0,-1 0 1 0 0,1 0 0 0 0,-1 1 0 0 0,1-1 0 0 0,0 0-1 0 0,-1 0 1 0 0,1 1 0 0 0,0-1 0 0 0,0 0-1 0 0,-1 0 1 0 0,1 1 0 0 0,0-1 0 0 0,-1 0 0 0 0,1 1-1 0 0,0-1 1 0 0,0 0 0 0 0,0 1 0 0 0,0-1-1 0 0,-1 1 1 0 0,1-1 0 0 0,0 0 0 0 0,0 1 0 0 0,0-1-1 0 0,0 1 1 0 0,0 0 0 0 0,4 20 1874 0 0,15 17 762 0 0,123 177 3365 0 0,-108-171-5229 0 0,1-1-1 0 0,68 61 1 0 0,-91-93-883 0 0,0-1 0 0 0,1 0 0 0 0,1 0 0 0 0,0-2 0 0 0,0 0 1 0 0,1 0-1 0 0,0-1 0 0 0,0-1 0 0 0,0 0 0 0 0,33 6 0 0 0,-24-10-544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6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2761 0 0,'2'-5'4988'0'0,"4"-13"-2264"0"0,4-8-1174 0 0,-1 4-1471 0 0,2 1 0 0 0,0 0 0 0 0,1 1 0 0 0,1 0 0 0 0,19-21 0 0 0,-17 25-733 0 0</inkml:trace>
  <inkml:trace contextRef="#ctx0" brushRef="#br0" timeOffset="1">323 175 3225 0 0,'-2'7'136'0'0,"2"-4"40"0"0,2-1-176 0 0,0-2 0 0 0,0 0 0 0 0,-1-2 0 0 0,1 1 88 0 0,3-3-24 0 0,4-3 0 0 0,2-5 0 0 0,-1-4-176 0 0,2-3-40 0 0,-1 0-8 0 0,-2-4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7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88 5065 0 0,'-38'-24'227'0'0,"24"14"706"0"0,0 1 1 0 0,0 1-1 0 0,0 0 1 0 0,-2 0-1 0 0,1 2 1 0 0,-23-7 0 0 0,37 12-873 0 0,1 1 0 0 0,0 0 0 0 0,0 0 0 0 0,-1 0 0 0 0,1 0 1 0 0,0 0-1 0 0,-1 0 0 0 0,1 0 0 0 0,0 0 0 0 0,0 0 0 0 0,-1 0 1 0 0,1 0-1 0 0,0 0 0 0 0,0 0 0 0 0,-1 0 0 0 0,1 0 0 0 0,0 0 1 0 0,-1 0-1 0 0,1 0 0 0 0,0 0 0 0 0,0 0 0 0 0,-1 0 0 0 0,1 1 1 0 0,0-1-1 0 0,0 0 0 0 0,0 0 0 0 0,-1 0 0 0 0,1 0 0 0 0,0 1 1 0 0,0-1-1 0 0,0 0 0 0 0,-1 0 0 0 0,1 0 0 0 0,0 1 0 0 0,0-1 1 0 0,0 0-1 0 0,0 0 0 0 0,0 1 0 0 0,-1-1 0 0 0,1 0 0 0 0,0 0 1 0 0,0 1-1 0 0,0-1 0 0 0,0 0 0 0 0,0 1 0 0 0,0-1 0 0 0,6 19 1185 0 0,17 20-478 0 0,-21-36-583 0 0,23 33 94 0 0,1-2 1 0 0,50 50 0 0 0,71 53 1076 0 0,50 52-279 0 0,-74-52-2562 0 0,-100-112-5207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33 920 0 0,'31'-33'3553'0'0,"-58"79"1608"0"0,0 3-3651 0 0,8-11-1453 0 0,-27 38-1 0 0,24-43 333 0 0,-20 43 0 0 0,13-22 51 0 0,28-52-439 0 0,0-1 0 0 0,1 1 1 0 0,-1-1-1 0 0,0 1 0 0 0,0 0 1 0 0,1-1-1 0 0,-1 1 0 0 0,1 0 1 0 0,-1 0-1 0 0,1-1 0 0 0,0 1 1 0 0,0 0-1 0 0,0 0 1 0 0,0 0-1 0 0,0-1 0 0 0,0 1 1 0 0,0 0-1 0 0,0 0 0 0 0,1-1 1 0 0,-1 1-1 0 0,1 0 0 0 0,0 0 1 0 0,-1-1-1 0 0,1 1 0 0 0,0 0 1 0 0,0-1-1 0 0,0 1 0 0 0,0-1 1 0 0,0 1-1 0 0,0-1 0 0 0,0 0 1 0 0,1 0-1 0 0,-1 1 1 0 0,0-1-1 0 0,1 0 0 0 0,-1 0 1 0 0,1 0-1 0 0,3 1 0 0 0,1 2-13 0 0,1-1-1 0 0,0-1 0 0 0,0 1 1 0 0,0-1-1 0 0,0 0 0 0 0,1-1 1 0 0,-1 1-1 0 0,10-1 0 0 0,18-2-175 0 0,-1-1 0 0 0,1-2 0 0 0,-1-2 0 0 0,1-1 0 0 0,35-12 0 0 0,-22 6-1866 0 0,79-11-1 0 0,-70 18 584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7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10 163 3225 0 0,'-10'6'331'0'0,"22"-15"2092"0"0,-9 5-1430 0 0,59-67 3693 0 0,-3 3-4778 0 0,-44 52-4064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8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80 6449 0 0,'-2'-6'547'0'0,"-1"1"0"0"0,0-1 0 0 0,1 0-1 0 0,0 0 1 0 0,0-1 0 0 0,-1-8 0 0 0,-4-14 1323 0 0,17 51-1015 0 0,1 0 1 0 0,1 0 0 0 0,14 19 0 0 0,23 42-36 0 0,-40-65-745 0 0,0 0 0 0 0,1-1 0 0 0,1 0-1 0 0,0-1 1 0 0,19 21 0 0 0,-27-34-52 0 0,-1 1 1 0 0,1-1-1 0 0,1-1 0 0 0,-1 1 0 0 0,0 0 1 0 0,1-1-1 0 0,-1 0 0 0 0,1 1 1 0 0,0-1-1 0 0,-1-1 0 0 0,1 1 1 0 0,0-1-1 0 0,0 1 0 0 0,1-1 1 0 0,-1 0-1 0 0,0-1 0 0 0,0 1 1 0 0,0-1-1 0 0,1 1 0 0 0,-1-1 1 0 0,0-1-1 0 0,0 1 0 0 0,1-1 1 0 0,-1 1-1 0 0,0-1 0 0 0,0 0 0 0 0,0-1 1 0 0,0 1-1 0 0,0-1 0 0 0,0 1 1 0 0,7-6-1 0 0,-6 3 40 0 0,1 0 1 0 0,-1-1-1 0 0,0 0 1 0 0,0 0-1 0 0,-1 0 0 0 0,0-1 1 0 0,0 0-1 0 0,0 1 0 0 0,0-1 1 0 0,-1-1-1 0 0,0 1 1 0 0,0 0-1 0 0,-1-1 0 0 0,3-11 1 0 0,2-10-75 0 0,-1-1 1 0 0,2-31-1 0 0,-8 51-41 0 0,3-28-343 0 0,-4 13-4443 0 0,0 9-843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8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6913 0 0,'42'-47'1309'0'0,"57"-84"0"0"0,-62 79-226 0 0,1 2-1 0 0,73-73 1 0 0,-89 102-1083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44 231 2761 0 0,'-8'-4'821'0'0,"5"3"-477"0"0,0 0 0 0 0,0-1 0 0 0,-1 0 0 0 0,1 1 0 0 0,0-1 0 0 0,0 0 0 0 0,1-1 0 0 0,-1 1 0 0 0,0 0 0 0 0,-2-4 0 0 0,5 6-271 0 0,0-1 0 0 0,1 1 0 0 0,-1-1 0 0 0,0 1 0 0 0,0-1 0 0 0,1 1 0 0 0,-1-1 0 0 0,0 1 0 0 0,0-1 0 0 0,1 1 0 0 0,-1 0 0 0 0,1-1 0 0 0,-1 1 0 0 0,0 0 0 0 0,1-1 0 0 0,-1 1 0 0 0,1 0 0 0 0,-1-1 0 0 0,1 1 0 0 0,-1 0 0 0 0,1 0 1 0 0,-1 0-1 0 0,1 0 0 0 0,-1-1 0 0 0,1 1 0 0 0,-1 0 0 0 0,1 0 0 0 0,-1 0 0 0 0,1 0 0 0 0,0 0 0 0 0,-1 0 0 0 0,1 0 0 0 0,-1 0 0 0 0,1 0 0 0 0,-1 1 0 0 0,1-1 0 0 0,0 0 0 0 0,24 1 515 0 0,-16 3-513 0 0,1-1 0 0 0,-1 2 0 0 0,0-1 1 0 0,0 1-1 0 0,-1 0 0 0 0,1 1 0 0 0,-1 0 0 0 0,0 0 0 0 0,13 15 0 0 0,-3-2-65 0 0,-1 0 0 0 0,24 38-1 0 0,-40-54 27 0 0,1 0-1 0 0,-1-1 0 0 0,0 1 1 0 0,0 0-1 0 0,0 0 1 0 0,0 0-1 0 0,0 0 0 0 0,0 0 1 0 0,-1 0-1 0 0,1 4 1 0 0,-1-6-15 0 0,0-1 1 0 0,0 0-1 0 0,0 1 1 0 0,0-1-1 0 0,0 1 1 0 0,0-1-1 0 0,-1 0 1 0 0,1 1-1 0 0,0-1 1 0 0,0 0-1 0 0,0 1 1 0 0,0-1-1 0 0,0 0 1 0 0,0 1-1 0 0,-1-1 1 0 0,1 0-1 0 0,0 1 1 0 0,0-1-1 0 0,-1 0 1 0 0,1 0-1 0 0,0 1 1 0 0,0-1-1 0 0,-1 0 1 0 0,1 0-1 0 0,0 1 1 0 0,-1-1-1 0 0,1 0 1 0 0,0 0-1 0 0,-1 0 1 0 0,1 1-1 0 0,-2-1 31 0 0,1-1-1 0 0,0 1 0 0 0,0 0 1 0 0,0 0-1 0 0,-1-1 0 0 0,1 1 1 0 0,0-1-1 0 0,0 1 0 0 0,0-1 1 0 0,0 1-1 0 0,0-1 0 0 0,0 0 1 0 0,0 1-1 0 0,0-1 1 0 0,-1-1-1 0 0,-5-4 98 0 0,1-1 0 0 0,0 0 0 0 0,0 0 0 0 0,0-1 0 0 0,1 1 0 0 0,0-1 0 0 0,0 0 0 0 0,1 0 0 0 0,0-1 0 0 0,1 0 0 0 0,0 1 1 0 0,0-1-1 0 0,-3-18 0 0 0,3 3-88 0 0,0 1 0 0 0,1-1 0 0 0,2 0 0 0 0,2-30 0 0 0,0 36-494 0 0,1 0-1 0 0,10-35 0 0 0,-3 27-4762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9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1989 3681 0 0,'-6'3'196'0'0,"-14"11"7"0"0,15-13 217 0 0,10-12 552 0 0,59-76 2186 0 0,99-104 0 0 0,-37 47-707 0 0,408-528 3271 0 0,-519 654-5607 0 0,165-232 639 0 0,-95 127-403 0 0,126-141 1 0 0,-166 220-387 0 0,1 1 1 0 0,1 3 0 0 0,3 2 0 0 0,56-33 0 0 0,-87 60-1408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39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5985 0 0,'4'-2'172'0'0,"1"-1"0"0"0,-1 2 0 0 0,1-1 0 0 0,0 1 0 0 0,0-1 0 0 0,0 1 0 0 0,0 1 0 0 0,0-1 0 0 0,0 1 0 0 0,0 0 0 0 0,1 0 0 0 0,6 1 0 0 0,0-1 62 0 0,6 1 326 0 0,0 1 0 0 0,0 1 0 0 0,0 0 0 0 0,0 1 0 0 0,0 1 0 0 0,-1 1 0 0 0,0 0 0 0 0,0 1 0 0 0,29 18 0 0 0,9 10 1141 0 0,73 59 0 0 0,-73-51-1077 0 0,1-1-496 0 0,-2 3 0 0 0,91 98 0 0 0,-127-120-241 0 0,1-1 0 0 0,1-2 0 0 0,1 0 0 0 0,1-1-1 0 0,0 0 1 0 0,2-2 0 0 0,25 14 0 0 0,-25-20-379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40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1 491 2304 0 0,'1'-4'209'0'0,"0"1"0"0"0,0-1-1 0 0,1 0 1 0 0,-1 1-1 0 0,1-1 1 0 0,0 1 0 0 0,0-1-1 0 0,0 1 1 0 0,0 0-1 0 0,1 0 1 0 0,3-3-1 0 0,6-11 716 0 0,93-170 5918 0 0,0-1-6151 0 0,-98 178-1007 0 0,0 0-1 0 0,16-17 1 0 0,-16 19 300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40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0 139 5529 0 0,'9'-7'240'0'0,"-4"3"56"0"0,1-1-232 0 0,-1 0-64 0 0,-3 3 0 0 0,-1-1 0 0 0,3-3 104 0 0,1-2 16 0 0,4-5 0 0 0,1-4 0 0 0,1 0-232 0 0,-1-1-48 0 0,2 1 0 0 0,-1 1-8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41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5985 0 0,'0'0'464'0'0,"-3"19"7794"0"0,7-4-7886 0 0,1 0 0 0 0,0-1 0 0 0,1 1-1 0 0,1-1 1 0 0,0-1 0 0 0,13 21 0 0 0,-13-24-553 0 0,1 1 0 0 0,0-1 0 0 0,1-1 0 0 0,-1 0 0 0 0,2 0 0 0 0,-1 0 0 0 0,1-1 0 0 0,20 11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41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6449 0 0,'0'0'77'0'0,"0"0"-1"0"0,-1-1 0 0 0,1 1 1 0 0,0 0-1 0 0,-1 0 0 0 0,1 0 1 0 0,0 0-1 0 0,-1 0 0 0 0,1 0 1 0 0,0 0-1 0 0,-1 0 0 0 0,1 1 1 0 0,0-1-1 0 0,0 0 1 0 0,-1 0-1 0 0,1 0 0 0 0,0 0 1 0 0,-1 0-1 0 0,1 0 0 0 0,0 1 1 0 0,0-1-1 0 0,-1 0 0 0 0,1 0 1 0 0,0 0-1 0 0,0 1 0 0 0,-1-1 1 0 0,1 0-1 0 0,0 0 0 0 0,0 1 1 0 0,0-1-1 0 0,-1 0 0 0 0,1 1 1 0 0,0-1-1 0 0,0 0 0 0 0,0 1 1 0 0,5 10 389 0 0,9 5-853 0 0,-10-13 304 0 0,1 0-1 0 0,-1 0 1 0 0,1-1 0 0 0,-1 1 0 0 0,1-1 0 0 0,0 0 0 0 0,0 0 0 0 0,0-1 0 0 0,0 0 0 0 0,7 2 0 0 0,0-1 98 0 0,5 3-15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88 3225 0 0,'-40'-8'1354'0'0,"40"8"-1300"0"0,-1 0 0 0 0,1 0 1 0 0,-1 0-1 0 0,1 0 0 0 0,-1-1 0 0 0,1 1 0 0 0,-1 0 1 0 0,1 0-1 0 0,0-1 0 0 0,-1 1 0 0 0,1 0 0 0 0,-1 0 1 0 0,1-1-1 0 0,0 1 0 0 0,-1-1 0 0 0,1 1 0 0 0,0 0 1 0 0,-1-1-1 0 0,1 1 0 0 0,0-1 0 0 0,0 1 0 0 0,0-1 1 0 0,-1 1-1 0 0,1 0 0 0 0,0-1 0 0 0,0 0 0 0 0,0 0 0 0 0,1 0 0 0 0,-1 0 0 0 0,1 0 0 0 0,-1 0-1 0 0,1 0 1 0 0,0 0 0 0 0,0 0 0 0 0,-1 0 0 0 0,1 0-1 0 0,0 1 1 0 0,0-1 0 0 0,0 0 0 0 0,0 1 0 0 0,0-1-1 0 0,0 0 1 0 0,0 1 0 0 0,2-1 0 0 0,15-7 330 0 0,1 1 1 0 0,0 1-1 0 0,0 1 1 0 0,0 0-1 0 0,1 2 1 0 0,27-2-1 0 0,-15 1 134 0 0,38-4 317 0 0,-1 3 0 0 0,117 8 0 0 0,-111 3-1007 0 0,-1 5-1 0 0,0 2 1 0 0,-1 4-1 0 0,105 37 1 0 0,-100-25-1362 0 0,-43-17 743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41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1 248 920 0 0,'0'-2'226'0'0,"1"0"0"0"0,-1 0 0 0 0,1 0 0 0 0,-1 0 0 0 0,1 0 0 0 0,0 0 0 0 0,0 1 0 0 0,0-1 0 0 0,0 0 0 0 0,0 0 0 0 0,1 1 0 0 0,-1-1 0 0 0,0 0 0 0 0,1 1 0 0 0,-1 0 0 0 0,1-1 0 0 0,0 1 0 0 0,-1 0 0 0 0,3-2 0 0 0,-2 3 3 0 0,-1 0 0 0 0,1-1 0 0 0,0 1 0 0 0,-1 0 0 0 0,1 0 0 0 0,0 0 0 0 0,-1 0 0 0 0,1 0 0 0 0,0 0 0 0 0,-1 1 0 0 0,1-1 0 0 0,0 1 0 0 0,-1-1 0 0 0,1 1 0 0 0,0-1 0 0 0,-1 1 0 0 0,1 0 0 0 0,-1 0 0 0 0,0 0 0 0 0,1 0 0 0 0,-1 0 0 0 0,0 0 0 0 0,1 0 0 0 0,1 2 0 0 0,28 35 1866 0 0,-27-33-1951 0 0,0 1-1 0 0,0 0 1 0 0,1-1-1 0 0,-1 0 0 0 0,1 0 1 0 0,0 0-1 0 0,0-1 1 0 0,1 0-1 0 0,0 0 0 0 0,7 4 1 0 0,-12-7-146 0 0,0-1 0 0 0,0 1 0 0 0,0-1 0 0 0,0 0 1 0 0,-1 0-1 0 0,1 0 0 0 0,0 1 0 0 0,0-1 0 0 0,0 0 0 0 0,0 0 0 0 0,0 0 1 0 0,0 0-1 0 0,0 0 0 0 0,0-1 0 0 0,0 1 0 0 0,0 0 0 0 0,0 0 1 0 0,0-1-1 0 0,0 1 0 0 0,-1 0 0 0 0,1-1 0 0 0,0 1 0 0 0,0-1 0 0 0,0 1 1 0 0,-1-1-1 0 0,1 1 0 0 0,0-1 0 0 0,0 0 0 0 0,-1 1 0 0 0,1-1 0 0 0,-1 0 1 0 0,1 0-1 0 0,0 0 0 0 0,-1 1 0 0 0,0-1 0 0 0,1 0 0 0 0,-1 0 0 0 0,1 0 1 0 0,-1 0-1 0 0,0 0 0 0 0,0 0 0 0 0,1 0 0 0 0,-1-1 0 0 0,1-7 13 0 0,1 1 0 0 0,-2-1 0 0 0,1 0 0 0 0,-2-9 0 0 0,1 4 16 0 0,1-14 21 0 0,-1 3 89 0 0,1-1 1 0 0,1 1 0 0 0,2-1-1 0 0,0 1 1 0 0,14-45-1 0 0,-18 69-109 0 0,1 1-1 0 0,0-1 0 0 0,-1 0 0 0 0,1 0 0 0 0,-1 1 0 0 0,1-1 1 0 0,0 0-1 0 0,-1 1 0 0 0,1-1 0 0 0,0 1 0 0 0,0-1 0 0 0,-1 1 1 0 0,1 0-1 0 0,0-1 0 0 0,0 1 0 0 0,0 0 0 0 0,0-1 1 0 0,0 1-1 0 0,-1 0 0 0 0,1 0 0 0 0,0 0 0 0 0,0 0 0 0 0,0 0 1 0 0,0 0-1 0 0,0 0 0 0 0,0 0 0 0 0,0 0 0 0 0,0 0 0 0 0,-1 0 1 0 0,3 1-1 0 0,35 12-407 0 0,-16-5-4077 0 0,-10-5-579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49:4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46 5065 0 0,'-2'-4'283'0'0,"-1"1"-1"0"0,0 0 1 0 0,-1 0 0 0 0,1 0 0 0 0,0 0-1 0 0,-1 0 1 0 0,0 1 0 0 0,1-1-1 0 0,-1 1 1 0 0,0 0 0 0 0,0 1-1 0 0,-5-3 1 0 0,7 4-177 0 0,1-1-1 0 0,-1 1 1 0 0,1 0-1 0 0,0 0 1 0 0,-1-1-1 0 0,1 1 1 0 0,-1 0-1 0 0,1 0 1 0 0,-1 1-1 0 0,1-1 1 0 0,0 0-1 0 0,-1 0 1 0 0,1 1-1 0 0,-1-1 1 0 0,1 1 0 0 0,0-1-1 0 0,-1 1 1 0 0,1-1-1 0 0,0 1 1 0 0,0 0-1 0 0,0 0 1 0 0,-1 0-1 0 0,1-1 1 0 0,0 1-1 0 0,0 0 1 0 0,0 1-1 0 0,0-1 1 0 0,0 0-1 0 0,1 0 1 0 0,-1 0 0 0 0,0 0-1 0 0,0 1 1 0 0,1-1-1 0 0,-1 0 1 0 0,1 1-1 0 0,-1-1 1 0 0,1 0-1 0 0,0 1 1 0 0,-1-1-1 0 0,1 2 1 0 0,-4 14-72 0 0,1 0-1 0 0,1-1 1 0 0,1 1 0 0 0,0 0-1 0 0,1 1 1 0 0,1-1 0 0 0,0 0 0 0 0,1-1-1 0 0,1 1 1 0 0,6 19 0 0 0,-7-30-27 0 0,0 0 0 0 0,0 0 0 0 0,1-1 1 0 0,-1 0-1 0 0,1 1 0 0 0,0-1 0 0 0,1 0 1 0 0,-1 0-1 0 0,1 0 0 0 0,0-1 0 0 0,0 0 1 0 0,0 1-1 0 0,1-1 0 0 0,0-1 0 0 0,-1 1 1 0 0,1-1-1 0 0,1 0 0 0 0,-1 0 0 0 0,0 0 1 0 0,1-1-1 0 0,-1 1 0 0 0,1-1 0 0 0,0-1 1 0 0,0 1-1 0 0,0-1 0 0 0,0 0 0 0 0,0 0 1 0 0,0-1-1 0 0,0 0 0 0 0,0 0 0 0 0,10-2 1 0 0,-3 1 220 0 0,-1-1 0 0 0,1-1 0 0 0,-1 0 0 0 0,1-1 0 0 0,-1-1 0 0 0,0 1 1 0 0,-1-2-1 0 0,1 0 0 0 0,-1 0 0 0 0,0-1 0 0 0,-1 0 0 0 0,1-1 0 0 0,-1 0 1 0 0,12-14-1 0 0,-2 0 184 0 0,-1-2 1 0 0,-2 0 0 0 0,0-1 0 0 0,-2 0-1 0 0,14-30 1 0 0,9-15-950 0 0,-34 62 470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50 133 2072 0 0,'-28'26'133'0'0,"7"-8"2032"0"0,33-39 2356 0 0,2-5-4238 0 0,14-12-384 0 0,35-39-1 0 0,-49 63-19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3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2 354 4145 0 0,'-1'-1'61'0'0,"1"0"0"0"0,0 0 0 0 0,0 1 0 0 0,0-1 0 0 0,0 0-1 0 0,0 0 1 0 0,0 1 0 0 0,0-1 0 0 0,0 0 0 0 0,0 0 0 0 0,0 1 0 0 0,0-1 0 0 0,0 0 0 0 0,1 0 0 0 0,-1 1 0 0 0,0-1 0 0 0,1 0 0 0 0,-1 1-1 0 0,0-1 1 0 0,1 0 0 0 0,-1 1 0 0 0,1-1 0 0 0,-1 0 0 0 0,1 1 0 0 0,0-2 0 0 0,19-21 841 0 0,-14 16-508 0 0,52-54 1664 0 0,-40 44-1917 0 0,30-39 0 0 0,-39 44-96 0 0,20-30-1321 0 0,41-43-1 0 0,-42 55 349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4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50 267 2304 0 0,'-7'3'-167'0'0,"-28"5"1673"0"0,35-8-1462 0 0,0 0 1 0 0,-1 1-1 0 0,1-1 0 0 0,0 0 1 0 0,0-1-1 0 0,-1 1 1 0 0,1 0-1 0 0,0 0 1 0 0,-1 0-1 0 0,1 0 0 0 0,0 0 1 0 0,0 0-1 0 0,-1 0 1 0 0,1 0-1 0 0,0 0 1 0 0,0-1-1 0 0,-1 1 0 0 0,1 0 1 0 0,0 0-1 0 0,0 0 1 0 0,-1-1-1 0 0,1 1 1 0 0,0 0-1 0 0,0 0 0 0 0,0 0 1 0 0,-1-1-1 0 0,1 1 1 0 0,0 0-1 0 0,0 0 1 0 0,0-1-1 0 0,0 1 0 0 0,0 0 1 0 0,0-1-1 0 0,7-17 1435 0 0,24-28 780 0 0,41-47 0 0 0,-61 82-1928 0 0,0 0-1 0 0,0 1 1 0 0,1 1-1 0 0,0-1 1 0 0,1 2-1 0 0,15-8 1 0 0,45-19-4481 0 0,-57 29 141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94 112 4145 0 0,'-7'-4'259'0'0,"0"0"0"0"0,1 0 0 0 0,-1 0 0 0 0,1-1 0 0 0,0 0 1 0 0,0 0-1 0 0,-8-9 0 0 0,9 8 427 0 0,0 0 0 0 0,0-1 1 0 0,0 0-1 0 0,1 0 0 0 0,0 0 0 0 0,1 0 1 0 0,-1-12 2727 0 0,4 19-3373 0 0,12 7 738 0 0,11 14-498 0 0,45 57 157 0 0,66 102 1 0 0,-74-95-460 0 0,80 87-1 0 0,67 74 91 0 0,-127-136-4793 0 0,-62-84-311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4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100 120 2761 0 0,'0'-1'127'0'0,"0"0"0"0"0,0-1 1 0 0,-1 1-1 0 0,1 0 0 0 0,0 0 1 0 0,-1 0-1 0 0,1 0 0 0 0,-1 0 1 0 0,1-1-1 0 0,-1 1 0 0 0,0 0 1 0 0,0 0-1 0 0,1 0 1 0 0,-1 1-1 0 0,0-1 0 0 0,0 0 1 0 0,0 0-1 0 0,0 0 0 0 0,0 1 1 0 0,0-1-1 0 0,-2-1 0 0 0,2 2-5 0 0,0 0 0 0 0,1 0 0 0 0,-1 0 1 0 0,0 0-1 0 0,1 1 0 0 0,-1-1 0 0 0,1 0 0 0 0,-1 0 0 0 0,0 1 0 0 0,1-1 0 0 0,-1 0 0 0 0,0 0 0 0 0,1 1 0 0 0,-1-1 0 0 0,1 1 0 0 0,-1-1 0 0 0,1 1 0 0 0,-1-1 0 0 0,1 1 0 0 0,-1-1 0 0 0,1 1 0 0 0,0-1 0 0 0,-1 1 0 0 0,1-1 1 0 0,0 1-1 0 0,-1 0 0 0 0,1-1 0 0 0,0 1 0 0 0,0-1 0 0 0,0 1 0 0 0,-1 0 0 0 0,1-1 0 0 0,0 1 0 0 0,0 0 0 0 0,0-1 0 0 0,0 1 0 0 0,0 0 0 0 0,0-1 0 0 0,0 1 0 0 0,1 1 0 0 0,-2 14-6 0 0,2 1 0 0 0,0 0 0 0 0,1-1-1 0 0,1 0 1 0 0,0 1 0 0 0,1-1 0 0 0,1 0 0 0 0,0-1-1 0 0,1 1 1 0 0,1-1 0 0 0,1 0 0 0 0,0-1 0 0 0,0 0-1 0 0,2 0 1 0 0,0-1 0 0 0,0 0 0 0 0,14 12 0 0 0,-20-21-110 0 0,0-1 0 0 0,0 0 0 0 0,0-1 0 0 0,0 1 0 0 0,0-1 0 0 0,1 1 0 0 0,-1-1 0 0 0,1-1 1 0 0,0 1-1 0 0,0-1 0 0 0,0 0 0 0 0,-1 0 0 0 0,1 0 0 0 0,0-1 0 0 0,0 1 0 0 0,0-1 0 0 0,0 0 0 0 0,0-1 0 0 0,0 1 1 0 0,0-1-1 0 0,0 0 0 0 0,0 0 0 0 0,0-1 0 0 0,-1 1 0 0 0,1-1 0 0 0,-1 0 0 0 0,1-1 0 0 0,-1 1 0 0 0,6-5 0 0 0,-2 2 17 0 0,0-1-1 0 0,-1 0 0 0 0,0 0 1 0 0,0-1-1 0 0,-1 0 0 0 0,0 0 1 0 0,0-1-1 0 0,-1 0 0 0 0,0 0 1 0 0,0 0-1 0 0,-1 0 0 0 0,0-1 1 0 0,0 0-1 0 0,4-18 0 0 0,-7 21 81 0 0,-1 0 0 0 0,0 0 0 0 0,0 0 0 0 0,0-1 0 0 0,-1 1 0 0 0,0 0 0 0 0,0 0 0 0 0,0 0 0 0 0,-1 0 0 0 0,0 0 0 0 0,0 0 0 0 0,-1 0 0 0 0,1 1 0 0 0,-1-1 0 0 0,-1 1-1 0 0,1 0 1 0 0,-1 0 0 0 0,0 0 0 0 0,-7-8 0 0 0,-7-6 497 0 0,-2 1 1 0 0,0 1-1 0 0,-26-18 0 0 0,33 26-329 0 0,0 0 1 0 0,-1 0-1 0 0,0 2 1 0 0,-1 0-1 0 0,1 0 1 0 0,-27-7-1 0 0,35 13-398 0 0,-1-1-1 0 0,1 1 0 0 0,-1 0 0 0 0,1 1 0 0 0,-1 0 0 0 0,0 0 1 0 0,0 0-1 0 0,1 1 0 0 0,-1 0 0 0 0,1 0 0 0 0,-1 0 0 0 0,1 1 1 0 0,-1 0-1 0 0,1 1 0 0 0,0-1 0 0 0,0 1 0 0 0,0 0 0 0 0,-9 7 1 0 0,1 1-1530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5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 2304 0 0,'-5'0'287'0'0,"0"0"0"0"0,0 0-1 0 0,1 1 1 0 0,-1-1 0 0 0,0 1-1 0 0,0 0 1 0 0,1 1 0 0 0,-1-1-1 0 0,1 1 1 0 0,-1-1 0 0 0,1 2-1 0 0,0-1 1 0 0,0 0 0 0 0,0 1-1 0 0,0 0 1 0 0,0 0 0 0 0,0 0-1 0 0,1 0 1 0 0,-1 0 0 0 0,-4 7-1 0 0,4-4-72 0 0,1 1-1 0 0,-1 0 0 0 0,1 0 0 0 0,0 0 1 0 0,1 0-1 0 0,0 0 0 0 0,0 1 1 0 0,0-1-1 0 0,1 1 0 0 0,0-1 0 0 0,0 1 1 0 0,1 9-1 0 0,0-16-197 0 0,5 85 304 0 0,-5-81-323 0 0,1 1-1 0 0,0-1 1 0 0,0 0 0 0 0,0 1-1 0 0,1-1 1 0 0,0 0 0 0 0,0 0-1 0 0,0 0 1 0 0,1 0 0 0 0,-1 0-1 0 0,1-1 1 0 0,0 1 0 0 0,4 3-1 0 0,-6-7 3 0 0,0 0-1 0 0,0 0 1 0 0,0 0-1 0 0,1 0 1 0 0,-1 0-1 0 0,0-1 0 0 0,0 1 1 0 0,0 0-1 0 0,1-1 1 0 0,-1 1-1 0 0,0-1 1 0 0,1 1-1 0 0,-1-1 0 0 0,0 0 1 0 0,1 1-1 0 0,-1-1 1 0 0,0 0-1 0 0,1 0 0 0 0,-1 0 1 0 0,1 0-1 0 0,-1 0 1 0 0,3-1-1 0 0,-2 0-4 0 0,0 0 0 0 0,0 0 0 0 0,0 0 0 0 0,0-1-1 0 0,0 1 1 0 0,0 0 0 0 0,0-1 0 0 0,0 0 0 0 0,-1 1 0 0 0,1-1 0 0 0,0 0 0 0 0,1-2-1 0 0,1-3-9 0 0,0 1-1 0 0,0-1 1 0 0,-1 0-1 0 0,1-1 1 0 0,-2 1-1 0 0,5-15 0 0 0,-4 0 313 0 0,0-35 1 0 0,-3 43-118 0 0,0 0 0 0 0,1 0 0 0 0,1 0 1 0 0,0 0-1 0 0,1 0 0 0 0,6-19 0 0 0,-9 33-147 0 0,0-1 0 0 0,1 0 0 0 0,-1 1 0 0 0,0-1 0 0 0,0 1 0 0 0,1-1-1 0 0,-1 1 1 0 0,1 0 0 0 0,-1-1 0 0 0,0 1 0 0 0,1-1 0 0 0,-1 1 0 0 0,1 0-1 0 0,-1-1 1 0 0,1 1 0 0 0,-1 0 0 0 0,1-1 0 0 0,-1 1 0 0 0,1 0 0 0 0,-1 0-1 0 0,1-1 1 0 0,0 1 0 0 0,-1 0 0 0 0,1 0 0 0 0,-1 0 0 0 0,1 0 0 0 0,0 0 0 0 0,-1 0-1 0 0,2 0 1 0 0,19 9 265 0 0,15 22-220 0 0,-6 3-55 0 0,0 2 0 0 0,-3 1 0 0 0,-1 2 0 0 0,-2 0 0 0 0,-1 2 0 0 0,-3 0 0 0 0,-1 1 0 0 0,25 86-1 0 0,-41-118-102 0 0,-1-1 0 0 0,-1 1 0 0 0,0 0 0 0 0,0 0 0 0 0,0 0 0 0 0,-2-1 0 0 0,1 1 0 0 0,-1 0 0 0 0,0 0 0 0 0,-1 0 0 0 0,-1-1 0 0 0,1 1 0 0 0,-1-1 0 0 0,-1 1 0 0 0,0-1 0 0 0,-8 14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5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3681 0 0,'0'1'251'0'0,"-1"1"0"0"0,1-1 0 0 0,-1 0-1 0 0,1 0 1 0 0,-1 0 0 0 0,1 0 0 0 0,0 0 0 0 0,0 0 0 0 0,0 1 0 0 0,0-1 0 0 0,-1 0 0 0 0,2 0 0 0 0,-1 0 0 0 0,0 1-1 0 0,0-1 1 0 0,0 0 0 0 0,0 0 0 0 0,1 0 0 0 0,-1 0 0 0 0,1 0 0 0 0,0 2 0 0 0,15 34 1925 0 0,-6-16-1249 0 0,6 20-389 0 0,0 0 0 0 0,3-1-1 0 0,39 62 1 0 0,-32-74-1705 0 0,-14-15-3599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6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5 202 1376 0 0,'-1'1'58'0'0,"0"0"0"0"0,1 1 1 0 0,-1-1-1 0 0,1 0 0 0 0,0 0 0 0 0,-1 1 0 0 0,1-1 0 0 0,0 0 0 0 0,0 0 0 0 0,0 1 0 0 0,0-1 0 0 0,0 0 1 0 0,0 1-1 0 0,0-1 0 0 0,0 0 0 0 0,0 1 0 0 0,1-1 0 0 0,-1 0 0 0 0,0 0 0 0 0,1 1 0 0 0,-1-1 0 0 0,1 0 1 0 0,0 0-1 0 0,0 2 0 0 0,21 36 1576 0 0,-14-27-976 0 0,6 12 901 0 0,32 42 0 0 0,-41-60-1402 0 0,0 0-1 0 0,0 0 1 0 0,1-1 0 0 0,-1 1 0 0 0,1-1 0 0 0,1-1 0 0 0,-1 1-1 0 0,0-1 1 0 0,1 0 0 0 0,0-1 0 0 0,13 6 0 0 0,-17-9-150 0 0,1 1 0 0 0,0-1 0 0 0,-1 0 0 0 0,1 0 0 0 0,0-1 0 0 0,-1 1 0 0 0,1-1 0 0 0,0 1 0 0 0,-1-1 0 0 0,1 0 0 0 0,-1-1 0 0 0,1 1 0 0 0,-1-1 0 0 0,0 1 1 0 0,1-1-1 0 0,-1 0 0 0 0,0 0 0 0 0,0 0 0 0 0,0-1 0 0 0,-1 1 0 0 0,1-1 0 0 0,-1 1 0 0 0,1-1 0 0 0,-1 0 0 0 0,3-4 0 0 0,1-2 40 0 0,1 0 1 0 0,-2-1-1 0 0,1 0 0 0 0,-1 0 0 0 0,0 0 1 0 0,-1-1-1 0 0,3-11 0 0 0,-5 11 92 0 0,-1-1 0 0 0,0 1 0 0 0,0-1 0 0 0,-1 0 0 0 0,0 1 0 0 0,-1-1 0 0 0,-1 1 0 0 0,0-1-1 0 0,0 1 1 0 0,-1 0 0 0 0,-1 0 0 0 0,0 0 0 0 0,0 0 0 0 0,-1 1 0 0 0,0-1 0 0 0,-1 1 0 0 0,0 1 0 0 0,-1-1 0 0 0,0 1 0 0 0,0 0-1 0 0,-1 0 1 0 0,0 1 0 0 0,-1 0 0 0 0,0 1 0 0 0,0 0 0 0 0,0 0 0 0 0,-1 1 0 0 0,0 0 0 0 0,0 1 0 0 0,-14-6 0 0 0,18 9-291 0 0,-1 1 1 0 0,1 0-1 0 0,-1 0 1 0 0,1 0-1 0 0,-1 1 1 0 0,1-1-1 0 0,-1 2 1 0 0,1-1-1 0 0,-7 2 1 0 0,-8 1-4713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1840 0 0,'-2'0'348'0'0,"-1"0"1"0"0,1 0-1 0 0,0 0 0 0 0,0 0 0 0 0,-1 0 0 0 0,1 0 0 0 0,0 1 0 0 0,0-1 0 0 0,-1 1 0 0 0,1-1 0 0 0,0 1 0 0 0,-2 1 0 0 0,4-1-191 0 0,-1 0-1 0 0,1 0 1 0 0,0 0-1 0 0,0 0 1 0 0,0 0-1 0 0,0 0 1 0 0,0 0-1 0 0,0 0 1 0 0,0 0-1 0 0,1 0 1 0 0,-1 0-1 0 0,0 0 1 0 0,0 0-1 0 0,1 0 1 0 0,-1 0-1 0 0,1-1 1 0 0,-1 1-1 0 0,1 0 0 0 0,-1 0 1 0 0,1 0-1 0 0,-1 0 1 0 0,1-1-1 0 0,0 1 1 0 0,-1 0-1 0 0,1-1 1 0 0,1 2-1 0 0,92 107 2066 0 0,-23-29-2199 0 0,-69-78-26 0 0,0 0 0 0 0,0 0 0 0 0,0 1 0 0 0,-1-1 0 0 0,1 0 0 0 0,-1 1 1 0 0,1-1-1 0 0,-1 1 0 0 0,0 0 0 0 0,0-1 0 0 0,0 1 0 0 0,0 0 0 0 0,-1 0 0 0 0,1 0 0 0 0,-1 0 1 0 0,1-1-1 0 0,-1 1 0 0 0,0 0 0 0 0,0 0 0 0 0,0 0 0 0 0,-1 0 0 0 0,1 0 0 0 0,-2 2 0 0 0,0 0 11 0 0,-1 0 0 0 0,1-1 0 0 0,-1 1 0 0 0,0-1-1 0 0,-1 0 1 0 0,1 0 0 0 0,-1 0 0 0 0,0-1-1 0 0,0 1 1 0 0,0-1 0 0 0,-9 5 0 0 0,-10 9-256 0 0,-1-2 0 0 0,0-1 0 0 0,-43 18 0 0 0,56-28-4025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6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5065 0 0,'-1'0'92'0'0,"0"0"1"0"0,1 0-1 0 0,-1 0 0 0 0,1 0 1 0 0,-1 0-1 0 0,0 0 0 0 0,1 1 1 0 0,-1-1-1 0 0,1 0 0 0 0,-1 1 1 0 0,1-1-1 0 0,-1 0 0 0 0,1 1 1 0 0,-1-1-1 0 0,1 0 0 0 0,-1 1 1 0 0,1-1-1 0 0,-1 1 0 0 0,1-1 1 0 0,0 1-1 0 0,-1-1 0 0 0,1 1 1 0 0,0 0-1 0 0,-1-1 0 0 0,1 1 1 0 0,0 0-1 0 0,-5 24 1194 0 0,7 25 95 0 0,7 6-995 0 0,2 0 0 0 0,2 0 0 0 0,3-1 0 0 0,2-1-1 0 0,2 0 1 0 0,3-2 0 0 0,43 74 0 0 0,-53-105-375 0 0,1-1-1 0 0,1 0 1 0 0,0-1-1 0 0,1-1 1 0 0,1-1-1 0 0,35 29 1 0 0,-40-38-13 0 0,0-1 1 0 0,0 0 0 0 0,0 0-1 0 0,1-1 1 0 0,-1 0-1 0 0,2-1 1 0 0,-1-1-1 0 0,0 0 1 0 0,1-1-1 0 0,0-1 1 0 0,0 0-1 0 0,0 0 1 0 0,18-2 0 0 0,-13 0-115 0 0,0-2 0 0 0,1 0 0 0 0,-1-1 0 0 0,-1-1 1 0 0,1 0-1 0 0,0-2 0 0 0,-1 0 0 0 0,0-1 0 0 0,-1-1 1 0 0,1-1-1 0 0,20-14 0 0 0,-11 2-4194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8 614 1840 0 0,'-7'4'152'0'0,"6"-8"254"0"0,13-19 873 0 0,24-30 1069 0 0,140-165 2430 0 0,-86 121-4566 0 0,120-99-1 0 0,-194 182-1059 0 0,-3 2-2881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7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2304 0 0,'-1'1'139'0'0,"1"-1"0"0"0,-1 0-1 0 0,0 0 1 0 0,1 1-1 0 0,-1-1 1 0 0,0 0-1 0 0,1 1 1 0 0,-1-1-1 0 0,1 1 1 0 0,-1-1-1 0 0,1 1 1 0 0,-1-1-1 0 0,1 1 1 0 0,0-1-1 0 0,-1 1 1 0 0,1-1-1 0 0,-1 1 1 0 0,1 0 0 0 0,0-1-1 0 0,0 1 1 0 0,-1 0-1 0 0,1-1 1 0 0,0 1-1 0 0,0 0 1 0 0,0-1-1 0 0,0 1 1 0 0,0 0-1 0 0,0-1 1 0 0,0 1-1 0 0,0 0 1 0 0,0 0-1 0 0,0-1 1 0 0,0 1-1 0 0,0 0 1 0 0,1 0 0 0 0,15 24 3104 0 0,-10-17-3416 0 0,28 44 1644 0 0,-2 1 1 0 0,-2 1-1 0 0,26 69 0 0 0,-7-15-1359 0 0,-42-95-172 0 0,0-1-1 0 0,0 1 1 0 0,17 19-1 0 0,1-8-4498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47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2 3225 0 0,'-12'-1'80'0'0,"1"0"1"0"0,-1 1 0 0 0,1 1-1 0 0,-1 0 1 0 0,1 1 0 0 0,-1 0-1 0 0,-14 5 1 0 0,-17 12 4983 0 0,42-19-5023 0 0,17 3 921 0 0,19 1-325 0 0,11-2-48 0 0,1 1-1 0 0,-1 3 0 0 0,0 2 0 0 0,-1 2 1 0 0,83 30-1 0 0,-101-29-495 0 0,-2 1 0 0 0,0 1 0 0 0,0 1 0 0 0,-1 1 0 0 0,-1 1-1 0 0,-1 1 1 0 0,0 1 0 0 0,-1 1 0 0 0,-1 1 0 0 0,34 44 0 0 0,-35-38-96 0 0,-2 0 0 0 0,0 1 0 0 0,-2 1 0 0 0,-1 0 1 0 0,-1 1-1 0 0,-2 1 0 0 0,-1-1 0 0 0,-1 2 0 0 0,-2-1 0 0 0,-1 1 0 0 0,-1 1 1 0 0,-1-1-1 0 0,-2 44 0 0 0,-16 85-122 0 0,7-122 31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0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96 10594 0 0,'-3'-4'476'0'0,"-1"0"0"0"0,0 0 0 0 0,1 0 0 0 0,0-1 0 0 0,0 1-1 0 0,0-1 1 0 0,-3-6 0 0 0,5 9-298 0 0,0 1 0 0 0,0-1 0 0 0,0 0 0 0 0,0 0 0 0 0,1 0-1 0 0,-1 0 1 0 0,0 0 0 0 0,1 0 0 0 0,0 1 0 0 0,-1-1 0 0 0,1 0 0 0 0,0 0 0 0 0,0 0-1 0 0,0 0 1 0 0,0 0 0 0 0,0 0 0 0 0,1 0 0 0 0,-1 0 0 0 0,1 0 0 0 0,-1 0 0 0 0,2-4 0 0 0,0 5-87 0 0,-1 0 0 0 0,1 0 0 0 0,-1 0 0 0 0,1 0 0 0 0,-1 1 0 0 0,1-1 0 0 0,-1 0 0 0 0,1 1 0 0 0,0-1 0 0 0,-1 1 1 0 0,1 0-1 0 0,0-1 0 0 0,0 1 0 0 0,-1 0 0 0 0,1 0 0 0 0,0 0 0 0 0,0 0 0 0 0,-1 0 0 0 0,1 1 0 0 0,0-1 0 0 0,-1 0 1 0 0,3 2-1 0 0,40 14 514 0 0,-36-13-447 0 0,97 46 600 0 0,151 95 1 0 0,-189-97-675 0 0,-1 2 1 0 0,69 69-1 0 0,-81-69-51 0 0,-9-7-681 0 0,-27-23-5198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1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 3225 0 0,'-1'0'142'0'0,"-1"0"0"0"0,1 0 0 0 0,0 0 0 0 0,-1 0 0 0 0,1 1 0 0 0,-1-1 0 0 0,1 0 1 0 0,0 1-1 0 0,-1-1 0 0 0,1 1 0 0 0,0 0 0 0 0,0-1 0 0 0,0 1 0 0 0,-1 0 0 0 0,1 0 0 0 0,0 0 1 0 0,0 0-1 0 0,0 0 0 0 0,0 0 0 0 0,0 0 0 0 0,0 0 0 0 0,1 0 0 0 0,-1 0 0 0 0,0 1 0 0 0,1-1 1 0 0,-1 0-1 0 0,0 1 0 0 0,0 2 0 0 0,-17 48 3053 0 0,14-41-2579 0 0,-44 133 4788 0 0,-36 67-2850 0 0,81-204-2706 0 0,-20 51 390 0 0,21-54-578 0 0,1 1 0 0 0,0 0 1 0 0,0 0-1 0 0,0 0 0 0 0,1-1 0 0 0,-1 1 0 0 0,1 0 1 0 0,0 0-1 0 0,1 0 0 0 0,0 5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1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6913 0 0,'2'-4'201'0'0,"0"0"-1"0"0,0 0 0 0 0,1 0 0 0 0,-1 1 0 0 0,1-1 0 0 0,0 1 0 0 0,0 0 1 0 0,0 0-1 0 0,0 0 0 0 0,1 0 0 0 0,-1 0 0 0 0,5-1 0 0 0,3-5 869 0 0,79-68 3773 0 0,-26 31-5466 0 0,-46 35-4664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1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2761 0 0,'1'2'266'0'0,"1"-1"0"0"0,-1 0 0 0 0,1 0 0 0 0,-1 0 0 0 0,0 0-1 0 0,1 0 1 0 0,0 0 0 0 0,-1 0 0 0 0,1 0 0 0 0,-1-1 0 0 0,1 1 0 0 0,0-1 0 0 0,0 1 0 0 0,-1-1 0 0 0,1 0 0 0 0,0 0 0 0 0,0 1 0 0 0,0-1 0 0 0,-1 0 0 0 0,1-1 0 0 0,0 1 0 0 0,0 0 0 0 0,-1 0 0 0 0,1-1 0 0 0,3-1 0 0 0,5 0 594 0 0,-1 0-1 0 0,1-1 1 0 0,13-7 0 0 0,-1-2-230 0 0,-1-2 1 0 0,0 0 0 0 0,22-19-1 0 0,-16 11-4500 0 0,-8 8-1176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2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25 180 2761 0 0,'-5'-8'1060'0'0,"1"-1"0"0"0,1 0 1 0 0,-1 1-1 0 0,-3-18 0 0 0,7 23-733 0 0,-1 0 0 0 0,1 0 0 0 0,0 0 0 0 0,0 0 0 0 0,0 0 0 0 0,0 0 0 0 0,1-1 0 0 0,-1 2-1 0 0,1-1 1 0 0,0 0 0 0 0,0 0 0 0 0,0 0 0 0 0,0 0 0 0 0,0 0 0 0 0,0 1 0 0 0,1-1 0 0 0,0 0 0 0 0,2-3 0 0 0,0 2-137 0 0,2-4 312 0 0,1 0 0 0 0,0 0 1 0 0,1 1-1 0 0,11-10 0 0 0,-18 17-457 0 0,0-1 0 0 0,1 0 0 0 0,-1 0-1 0 0,0 0 1 0 0,0 1 0 0 0,0-1 0 0 0,1 0 0 0 0,-1 1 0 0 0,0-1 0 0 0,0 1-1 0 0,1 0 1 0 0,-1-1 0 0 0,1 1 0 0 0,-1 0 0 0 0,0 0 0 0 0,1 0 0 0 0,-1 0-1 0 0,0 0 1 0 0,1 0 0 0 0,-1 0 0 0 0,1 0 0 0 0,-1 1 0 0 0,0-1 0 0 0,1 0 0 0 0,-1 1-1 0 0,0-1 1 0 0,1 1 0 0 0,-1 0 0 0 0,0-1 0 0 0,0 1 0 0 0,0 0 0 0 0,0 0-1 0 0,0 0 1 0 0,0-1 0 0 0,0 1 0 0 0,0 0 0 0 0,0 1 0 0 0,0-1 0 0 0,0 0-1 0 0,0 0 1 0 0,-1 0 0 0 0,2 2 0 0 0,3 8-24 0 0,0 1 1 0 0,0 0-1 0 0,-1 1 1 0 0,-1-1-1 0 0,0 1 0 0 0,0-1 1 0 0,-2 1-1 0 0,1 0 1 0 0,-2 25-1 0 0,-2 0 122 0 0,-1 0 1 0 0,-10 41-1 0 0,-17 29 162 0 0,19-75 27 0 0,-11 54-1 0 0,21-86-318 0 0,1 0-1 0 0,0 0 0 0 0,-1 1 0 0 0,1-1 0 0 0,0 0 1 0 0,-1 1-1 0 0,1-1 0 0 0,0 0 0 0 0,0 1 0 0 0,0-1 1 0 0,0 0-1 0 0,1 1 0 0 0,-1-1 0 0 0,0 0 0 0 0,0 0 1 0 0,1 1-1 0 0,-1-1 0 0 0,1 0 0 0 0,-1 0 0 0 0,1 1 1 0 0,0-1-1 0 0,-1 0 0 0 0,1 0 0 0 0,0 0 0 0 0,0 0 1 0 0,0 0-1 0 0,0 0 0 0 0,0 0 0 0 0,0 0 0 0 0,2 1 0 0 0,0-1 10 0 0,0-1 0 0 0,0 0-1 0 0,0 1 1 0 0,0-1-1 0 0,0-1 1 0 0,0 1 0 0 0,0 0-1 0 0,0-1 1 0 0,0 1-1 0 0,0-1 1 0 0,0 0-1 0 0,0 0 1 0 0,2-1 0 0 0,22-8-34 0 0,111-37-654 0 0,-113 40 33 0 0,-1 1 1 0 0,1 2 0 0 0,42-4-1 0 0,-44 9-5938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81 10594 0 0,'-1'1'110'0'0,"0"0"0"0"0,0 0 0 0 0,0 1 0 0 0,0-1 0 0 0,0 0 0 0 0,0 1 0 0 0,0-1 0 0 0,0 1 0 0 0,0-1-1 0 0,1 1 1 0 0,-1-1 0 0 0,0 1 0 0 0,1 0 0 0 0,0-1 0 0 0,-1 1 0 0 0,1 0 0 0 0,0-1 0 0 0,0 1 0 0 0,0 0 0 0 0,0-1-1 0 0,0 1 1 0 0,0 0 0 0 0,0-1 0 0 0,1 1 0 0 0,-1 0 0 0 0,0-1 0 0 0,1 1 0 0 0,0-1 0 0 0,-1 1 0 0 0,1-1 0 0 0,0 1 0 0 0,0-1-1 0 0,0 1 1 0 0,0-1 0 0 0,0 0 0 0 0,0 1 0 0 0,0-1 0 0 0,0 0 0 0 0,1 0 0 0 0,-1 0 0 0 0,0 0 0 0 0,1 0 0 0 0,-1 0 0 0 0,1 0-1 0 0,-1 0 1 0 0,1-1 0 0 0,-1 1 0 0 0,1-1 0 0 0,-1 1 0 0 0,1-1 0 0 0,0 1 0 0 0,-1-1 0 0 0,1 0 0 0 0,0 0 0 0 0,-1 0 0 0 0,1 0-1 0 0,0 0 1 0 0,0 0 0 0 0,-1-1 0 0 0,1 1 0 0 0,2-1 0 0 0,32-11 751 0 0,1-1 0 0 0,-2-2 0 0 0,0-1 0 0 0,44-29 0 0 0,-58 33-746 0 0,-6 3-279 0 0,18-10 485 0 0,-11 14-3355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4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25 1376 0 0,'0'-1'148'0'0,"0"0"-1"0"0,1-1 0 0 0,-1 1 0 0 0,0 0 1 0 0,0 0-1 0 0,0 0 0 0 0,0 0 0 0 0,0 0 1 0 0,0-1-1 0 0,0 1 0 0 0,0 0 0 0 0,0 0 1 0 0,0 0-1 0 0,-1 0 0 0 0,1 0 1 0 0,0-1-1 0 0,-1 1 0 0 0,0-1 0 0 0,1 2-4 0 0,-1-1-1 0 0,1 1 1 0 0,-1 0-1 0 0,1 0 1 0 0,-1 0-1 0 0,1-1 1 0 0,-1 1-1 0 0,1 0 1 0 0,-1 0-1 0 0,1 0 1 0 0,-1 0-1 0 0,1 0 1 0 0,-1 0-1 0 0,1 0 1 0 0,-1 0-1 0 0,0 0 1 0 0,1 1-1 0 0,-1-1 1 0 0,1 0-1 0 0,-1 0 1 0 0,1 0-1 0 0,0 0 1 0 0,-1 1-1 0 0,1-1 1 0 0,-1 0-1 0 0,1 1 1 0 0,-1-1-1 0 0,-2 2 142 0 0,0 1-1 0 0,0-1 0 0 0,0 1 1 0 0,0-1-1 0 0,1 1 0 0 0,-1 0 1 0 0,1 0-1 0 0,0 0 0 0 0,0 0 1 0 0,-3 5-1 0 0,-9 31 240 0 0,1 0 0 0 0,1 1-1 0 0,-8 60 1 0 0,19-97-472 0 0,1 1 0 0 0,-1-1 0 0 0,1 1 0 0 0,0 0 0 0 0,0-1 0 0 0,1 1 0 0 0,-1-1 0 0 0,1 1 0 0 0,-1 0 0 0 0,1-1 0 0 0,0 1 0 0 0,1-1 0 0 0,-1 0 0 0 0,0 1 0 0 0,1-1 0 0 0,4 6 0 0 0,-5-8-86 0 0,1 1 0 0 0,0 0-1 0 0,0-1 1 0 0,0 0-1 0 0,0 1 1 0 0,0-1-1 0 0,1 0 1 0 0,-1 0-1 0 0,0 0 1 0 0,1 0-1 0 0,-1-1 1 0 0,0 1-1 0 0,1-1 1 0 0,-1 1 0 0 0,1-1-1 0 0,-1 0 1 0 0,1 0-1 0 0,-1 0 1 0 0,0 0-1 0 0,1 0 1 0 0,-1-1-1 0 0,1 1 1 0 0,-1-1-1 0 0,0 1 1 0 0,5-3 0 0 0,13-4-4753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4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5529 0 0,'-4'4'487'0'0,"0"0"-1"0"0,1 0 0 0 0,-1 0 1 0 0,1 1-1 0 0,1-1 1 0 0,-1 1-1 0 0,0 0 0 0 0,1 0 1 0 0,0 0-1 0 0,0 0 1 0 0,1 0-1 0 0,0 1 0 0 0,-1-1 1 0 0,1 9-1 0 0,-2 3 747 0 0,2 0-1 0 0,0 0 0 0 0,3 24 0 0 0,-2-38-1182 0 0,0-1-1 0 0,0 1 0 0 0,1-1 0 0 0,-1 1 0 0 0,1-1 0 0 0,0 1 0 0 0,-1-1 0 0 0,1 0 1 0 0,0 1-1 0 0,1-1 0 0 0,-1 0 0 0 0,0 1 0 0 0,1-1 0 0 0,-1 0 0 0 0,1 0 1 0 0,-1 0-1 0 0,1-1 0 0 0,0 1 0 0 0,0 0 0 0 0,0-1 0 0 0,0 1 0 0 0,3 1 0 0 0,1-1 39 0 0,-1 0-1 0 0,0 0 0 0 0,1-1 0 0 0,-1 0 0 0 0,1 0 0 0 0,-1 0 1 0 0,1-1-1 0 0,-1 0 0 0 0,8 0 0 0 0,20-2-86 0 0,-8 0 0 0 0,48 3 1 0 0,-67 0-4 0 0,-1-1 1 0 0,1 1 0 0 0,-1 0 0 0 0,1 0 0 0 0,-1 1-1 0 0,0 0 1 0 0,1 0 0 0 0,-1 0 0 0 0,0 1 0 0 0,0-1-1 0 0,0 1 1 0 0,-1 0 0 0 0,1 1 0 0 0,4 4 0 0 0,-6-6-4 0 0,-1 1 1 0 0,0 0-1 0 0,0 0 1 0 0,-1 0-1 0 0,1 0 1 0 0,0 0-1 0 0,-1 0 1 0 0,0 0 0 0 0,0 1-1 0 0,0-1 1 0 0,0 1-1 0 0,0-1 1 0 0,-1 0-1 0 0,0 1 1 0 0,1-1-1 0 0,-1 1 1 0 0,0-1-1 0 0,-1 1 1 0 0,1-1 0 0 0,-1 1-1 0 0,1-1 1 0 0,-1 1-1 0 0,0-1 1 0 0,0 0-1 0 0,-1 0 1 0 0,1 1-1 0 0,-4 4 1 0 0,-4 8 18 0 0,-1 0-1 0 0,-1-1 1 0 0,0-1 0 0 0,-14 14 0 0 0,9-8-110 0 0,0-3-1817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48 7834 0 0,'4'-11'444'0'0,"5"-14"1965"0"0,-9 13 2230 0 0,-6 35-470 0 0,1-7-3661 0 0,-21 170 994 0 0,23-153-1371 0 0,3 0 0 0 0,0 0 0 0 0,9 55 0 0 0,-8-82-124 0 0,0 0 0 0 0,0-1 0 0 0,1 0 1 0 0,-1 1-1 0 0,1-1 0 0 0,0 0 0 0 0,1 0 1 0 0,-1 0-1 0 0,1 0 0 0 0,0 0 0 0 0,1-1 1 0 0,-1 1-1 0 0,1-1 0 0 0,-1 0 0 0 0,7 5 0 0 0,-5-6-3 0 0,-1 0 0 0 0,1-1 0 0 0,0 1-1 0 0,0-1 1 0 0,0 0 0 0 0,0-1-1 0 0,0 1 1 0 0,0-1 0 0 0,0 0-1 0 0,0 0 1 0 0,1-1 0 0 0,-1 0 0 0 0,0 0-1 0 0,0 0 1 0 0,1 0 0 0 0,6-2-1 0 0,17-4-6 0 0,0-2 0 0 0,-1-1 0 0 0,0-1 0 0 0,-1-1 0 0 0,36-21 1 0 0,14-5-2123 0 0,3 8-4488 0 0,-60 24 803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4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6 6913 0 0,'-22'-5'300'0'0,"20"5"98"0"0,0 0 0 0 0,0 0 0 0 0,0 0 0 0 0,0 0 0 0 0,0 0 0 0 0,1 0 0 0 0,-1 0 0 0 0,0 1 0 0 0,0-1 0 0 0,0 1 0 0 0,1-1-1 0 0,-3 2 1 0 0,2-1-88 0 0,1 1-1 0 0,-1-1 0 0 0,1 0 0 0 0,0 1 0 0 0,-1 0 0 0 0,1-1 0 0 0,0 1 0 0 0,0 0 0 0 0,0 0 0 0 0,0 0 1 0 0,0 0-1 0 0,0 0 0 0 0,1-1 0 0 0,-1 1 0 0 0,1 1 0 0 0,-1-1 0 0 0,1 0 0 0 0,0 0 0 0 0,0 0 1 0 0,0 0-1 0 0,0 4 0 0 0,0 33 473 0 0,2 0 1 0 0,1-1 0 0 0,11 48 0 0 0,38 112-2674 0 0,-42-168-5437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5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7370 0 0,'0'-1'217'0'0,"1"-1"1"0"0,-1 1 0 0 0,1-1-1 0 0,0 1 1 0 0,-1 0-1 0 0,1-1 1 0 0,0 1 0 0 0,0 0-1 0 0,0 0 1 0 0,0 0 0 0 0,0-1-1 0 0,0 1 1 0 0,0 0 0 0 0,0 0-1 0 0,1 0 1 0 0,-1 1 0 0 0,0-1-1 0 0,0 0 1 0 0,1 0 0 0 0,-1 1-1 0 0,1-1 1 0 0,-1 1 0 0 0,1-1-1 0 0,-1 1 1 0 0,1 0 0 0 0,-1-1-1 0 0,1 1 1 0 0,-1 0 0 0 0,1 0-1 0 0,-1 0 1 0 0,1 0-1 0 0,-1 0 1 0 0,1 1 0 0 0,-1-1-1 0 0,1 0 1 0 0,-1 1 0 0 0,1-1-1 0 0,2 2 1 0 0,4 7 216 0 0,0 0-1 0 0,0 0 1 0 0,-1 1-1 0 0,0 0 1 0 0,-1 0 0 0 0,0 1-1 0 0,-1-1 1 0 0,8 23 0 0 0,-2-8-129 0 0,62 119 329 0 0,-73-165-618 0 0,2 0 0 0 0,0-1 0 0 0,11-39 0 0 0,-9 44-75 0 0,0-1-1 0 0,2 1 0 0 0,0 0 0 0 0,13-23 1 0 0,-18 37 43 0 0,1-1 1 0 0,0 1-1 0 0,1 0 1 0 0,-1 0-1 0 0,0 0 1 0 0,1 1 0 0 0,0-1-1 0 0,0 1 1 0 0,0-1-1 0 0,0 1 1 0 0,0 0-1 0 0,5-3 1 0 0,-6 4 11 0 0,1 1 0 0 0,-1-1 1 0 0,0 1-1 0 0,1-1 0 0 0,-1 1 1 0 0,1 0-1 0 0,-1 0 0 0 0,1 0 0 0 0,-1 0 1 0 0,1 0-1 0 0,-1 1 0 0 0,0-1 0 0 0,1 1 1 0 0,-1 0-1 0 0,0-1 0 0 0,1 1 1 0 0,-1 0-1 0 0,0 0 0 0 0,0 1 0 0 0,0-1 1 0 0,3 3-1 0 0,0-1 71 0 0,-1 1 1 0 0,0 0-1 0 0,0 0 0 0 0,0 0 0 0 0,0 1 1 0 0,-1-1-1 0 0,1 1 0 0 0,-1 0 0 0 0,3 9 1 0 0,21 53 235 0 0,-17-40-245 0 0,39 85-473 0 0,-24-57-2350 0 0,-14-31-3814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36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6913 0 0,'1'-3'186'0'0,"0"1"-1"0"0,0 0 0 0 0,0 0 0 0 0,0 0 0 0 0,1 0 1 0 0,-1 0-1 0 0,1 0 0 0 0,0 0 0 0 0,-1 1 0 0 0,1-1 1 0 0,0 0-1 0 0,0 1 0 0 0,0-1 0 0 0,0 1 0 0 0,0 0 0 0 0,1 0 1 0 0,-1 0-1 0 0,0 0 0 0 0,0 0 0 0 0,1 0 0 0 0,-1 1 1 0 0,1-1-1 0 0,-1 1 0 0 0,0 0 0 0 0,1-1 0 0 0,-1 1 1 0 0,1 0-1 0 0,-1 0 0 0 0,1 1 0 0 0,-1-1 0 0 0,1 0 0 0 0,3 2 1 0 0,0 0 202 0 0,-1-1 0 0 0,1 1 1 0 0,-1 0-1 0 0,0 0 0 0 0,0 1 1 0 0,0 0-1 0 0,0-1 0 0 0,0 2 1 0 0,-1-1-1 0 0,1 1 0 0 0,-1-1 1 0 0,0 1-1 0 0,5 6 0 0 0,1 6-190 0 0,-1 1-1 0 0,-1 0 0 0 0,-1 0 0 0 0,0 1 1 0 0,-1 0-1 0 0,-1 0 0 0 0,0 0 0 0 0,-2 1 1 0 0,0 0-1 0 0,-1-1 0 0 0,0 28 0 0 0,-3-42-218 0 0,1-6-38 0 0,-1-17-125 0 0,0-31-152 0 0,3 27 29 0 0,8-46 0 0 0,-9 63 247 0 0,1 0 0 0 0,0 0 0 0 0,0 0 0 0 0,0 0 0 0 0,0 0 0 0 0,1 1 0 0 0,0-1 0 0 0,0 1 0 0 0,1 0 0 0 0,-1 0 0 0 0,1 0-1 0 0,0 1 1 0 0,5-5 0 0 0,-8 8 87 0 0,1 0-1 0 0,-1 0 0 0 0,1 0 1 0 0,0 1-1 0 0,-1-1 1 0 0,1 1-1 0 0,-1-1 0 0 0,1 1 1 0 0,0-1-1 0 0,-1 1 0 0 0,1 0 1 0 0,0 0-1 0 0,0 0 0 0 0,-1 0 1 0 0,1 0-1 0 0,0 0 0 0 0,-1 0 1 0 0,1 1-1 0 0,0-1 1 0 0,-1 0-1 0 0,1 1 0 0 0,0 0 1 0 0,-1-1-1 0 0,1 1 0 0 0,-1 0 1 0 0,1 0-1 0 0,-1 0 0 0 0,1 0 1 0 0,-1 0-1 0 0,0 0 0 0 0,0 0 1 0 0,1 0-1 0 0,-1 1 1 0 0,0-1-1 0 0,2 3 0 0 0,5 6 209 0 0,-1 1 0 0 0,1-1 0 0 0,8 20-1 0 0,-12-23-67 0 0,28 42 284 0 0,-30-46-426 0 0,1 0 1 0 0,0 0 0 0 0,-1 0-1 0 0,1 0 1 0 0,1-1 0 0 0,-1 1-1 0 0,0-1 1 0 0,1 0 0 0 0,-1 0 0 0 0,1 0-1 0 0,-1 0 1 0 0,6 1 0 0 0,-8-3-18 0 0,0 0 1 0 0,0-1 0 0 0,0 1 0 0 0,0 0-1 0 0,1 0 1 0 0,-1-1 0 0 0,0 1 0 0 0,0-1-1 0 0,0 1 1 0 0,-1-1 0 0 0,1 1 0 0 0,0-1 0 0 0,0 0-1 0 0,0 1 1 0 0,0-1 0 0 0,0 0 0 0 0,-1 0-1 0 0,1 1 1 0 0,0-1 0 0 0,-1 0 0 0 0,1 0-1 0 0,-1 0 1 0 0,1 0 0 0 0,0-2 0 0 0,16-31 274 0 0,-13 26-275 0 0,17-41-394 0 0,26-46 505 0 0,-41 84-137 0 0,0 1-1 0 0,1 0 1 0 0,0 0 0 0 0,1 1-1 0 0,0 0 1 0 0,13-11-1 0 0,-20 19 18 0 0,0 0-1 0 0,0 0 0 0 0,0 0 1 0 0,1 0-1 0 0,-1 0 1 0 0,0 1-1 0 0,1-1 0 0 0,-1 0 1 0 0,1 1-1 0 0,-1-1 0 0 0,1 1 1 0 0,-1 0-1 0 0,1-1 0 0 0,-1 1 1 0 0,1 0-1 0 0,-1 0 0 0 0,1 0 1 0 0,-1 0-1 0 0,1 0 1 0 0,-1 0-1 0 0,1 0 0 0 0,2 1 1 0 0,-1 0 10 0 0,-1 1 0 0 0,0-1 0 0 0,1 1 0 0 0,-1-1 1 0 0,0 1-1 0 0,0 0 0 0 0,0-1 0 0 0,0 1 0 0 0,0 0 0 0 0,0 0 1 0 0,-1 1-1 0 0,2 2 0 0 0,5 8 125 0 0,-1 0 0 0 0,-1 1 0 0 0,9 26-1 0 0,-13-32-42 0 0,60 156-1440 0 0,-52-142-6206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9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12899 0 0,'6'34'2802'0'0,"39"361"-1348"0"0,-34-249-1181 0 0,45 424-3377 0 0,35-3-102 0 0,-77-494 3192 0 0,2 8-3199 0 0,-9-51-181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0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7370 0 0,'-1'0'28'0'0,"1"1"1"0"0,-1-1-1 0 0,1 1 1 0 0,-1-1-1 0 0,0 1 1 0 0,1-1-1 0 0,0 1 1 0 0,-1 0-1 0 0,1-1 1 0 0,-1 1 0 0 0,1-1-1 0 0,0 1 1 0 0,-1 0-1 0 0,1-1 1 0 0,0 1-1 0 0,0 0 1 0 0,0 0-1 0 0,-1-1 1 0 0,1 1-1 0 0,0 0 1 0 0,0-1 0 0 0,0 1-1 0 0,0 0 1 0 0,0 0-1 0 0,0-1 1 0 0,0 1-1 0 0,1 0 1 0 0,-1-1-1 0 0,0 1 1 0 0,0 0-1 0 0,1 1 1 0 0,19 15-11 0 0,-16-15 43 0 0,9 7 25 0 0,1-2 0 0 0,0 0 0 0 0,0-1 1 0 0,1 0-1 0 0,0-1 0 0 0,0 0 0 0 0,0-2 0 0 0,28 4 0 0 0,132 1 879 0 0,-137-7-913 0 0,347-18 119 0 0,-151 2-55 0 0,253-9 200 0 0,-276 18-276 0 0,618-6 101 0 0,-633 16-136 0 0,823-1 122 0 0,202-16-75 0 0,-949 16-3322 0 0,-193-4-109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0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4 12443 0 0,'-11'-1'230'0'0,"10"0"-151"0"0,1 1 1 0 0,-1 0-1 0 0,0-1 0 0 0,1 1 1 0 0,-1 0-1 0 0,0 0 0 0 0,0 0 1 0 0,1-1-1 0 0,-1 1 0 0 0,0 0 1 0 0,0 0-1 0 0,1 0 1 0 0,-1 0-1 0 0,0 0 0 0 0,0 1 1 0 0,0-1-1 0 0,1 0 0 0 0,-1 0 1 0 0,0 0-1 0 0,0 1 0 0 0,1-1 1 0 0,-1 0-1 0 0,0 1 0 0 0,1-1 1 0 0,-1 0-1 0 0,0 1 0 0 0,1-1 1 0 0,-1 1-1 0 0,1-1 0 0 0,-1 1 1 0 0,1 0-1 0 0,-1-1 0 0 0,1 1 1 0 0,-1-1-1 0 0,1 1 0 0 0,0 0 1 0 0,-1 0-1 0 0,1-1 0 0 0,0 1 1 0 0,-1 0-1 0 0,1-1 0 0 0,0 1 1 0 0,0 0-1 0 0,0 0 0 0 0,0-1 1 0 0,0 1-1 0 0,0 0 1 0 0,0 0-1 0 0,0 0 0 0 0,0 0 1 0 0,-51 533-1360 0 0,51 2-801 0 0,31-244 2064 0 0,-28-250-90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0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0 405 6449 0 0,'140'8'516'0'0,"209"-13"-1"0"0,140-42 960 0 0,-36 3-796 0 0,167 8-749 0 0,234-18-24 0 0,74-28 682 0 0,-337 30 1333 0 0,224-26-1273 0 0,-697 63-648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0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88 3225 0 0,'-39'-19'777'0'0,"35"18"-707"0"0,0-1-1 0 0,0 1 1 0 0,1 0-1 0 0,-1-1 1 0 0,0 0-1 0 0,1 0 1 0 0,0 0-1 0 0,-1 0 1 0 0,1-1-1 0 0,0 1 1 0 0,0-1-1 0 0,0 0 1 0 0,1 0-1 0 0,-1 0 1 0 0,1 0-1 0 0,0 0 1 0 0,-1 0-1 0 0,-12-24 10865 0 0,16 30-10235 0 0,134 438 3920 0 0,-1-5-6526 0 0,-126-416-5136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1:22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5 8754 0 0,'-60'16'2369'0'0,"43"-12"-1085"0"0,14-3-463 0 0,5-1 151 0 0,235 11 183 0 0,-50-1-244 0 0,1005-39 1451 0 0,-1169 28-2442 0 0,-14 1-190 0 0,0 0-1 0 0,0-1 0 0 0,0 0 0 0 0,0 0 1 0 0,0-1-1 0 0,0 0 0 0 0,-1 0 0 0 0,10-5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3225 0 0,'0'0'67'0'0,"0"0"0"0"0,-1 0 1 0 0,1 0-1 0 0,0 0 0 0 0,0 0 1 0 0,-1 0-1 0 0,1 0 0 0 0,0 0 1 0 0,-1 0-1 0 0,1-1 0 0 0,0 1 1 0 0,-1 0-1 0 0,1 0 1 0 0,0 1-1 0 0,0-1 0 0 0,-1 0 1 0 0,1 0-1 0 0,0 0 0 0 0,-1 0 1 0 0,1 0-1 0 0,0 0 0 0 0,0 0 1 0 0,-1 0-1 0 0,1 0 0 0 0,0 1 1 0 0,-1-1-1 0 0,1 0 0 0 0,0 0 1 0 0,0 0-1 0 0,0 1 0 0 0,-1-1 1 0 0,1 0-1 0 0,0 0 0 0 0,0 1 1 0 0,0-1-1 0 0,-1 0 0 0 0,1 0 1 0 0,0 1-1 0 0,0-1 0 0 0,0 0 1 0 0,0 0-1 0 0,0 1 1 0 0,0-1-1 0 0,0 1 0 0 0,-3 22 1794 0 0,8 30 195 0 0,-5-52-1986 0 0,3 20 185 0 0,1 1-1 0 0,1-1 0 0 0,1 0 1 0 0,0 0-1 0 0,14 29 1 0 0,-17-44-250 0 0,0-1 0 0 0,0 1 0 0 0,0 0 0 0 0,1-1 0 0 0,0 0 0 0 0,0 0 0 0 0,0 0 0 0 0,1-1 0 0 0,0 1 0 0 0,-1-1 0 0 0,2 0 0 0 0,-1 0 0 0 0,0-1 0 0 0,1 0 0 0 0,-1 0 0 0 0,1 0 0 0 0,0 0 0 0 0,0-1 0 0 0,0 0 0 0 0,0 0 0 0 0,1-1 0 0 0,-1 0 0 0 0,7 1 0 0 0,9-5-3326 0 0,-10 1-374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0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10138 0 0,'12'-2'1115'0'0,"0"-2"-1"0"0,-1 1 1 0 0,18-9-1 0 0,14-4 229 0 0,7 2-1947 0 0,80-12-1 0 0,-106 23-146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0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85 8754 0 0,'-18'0'1143'0'0,"-1"-1"2475"0"0,20 0-3492 0 0,0 0-1 0 0,-1 0 0 0 0,1 0 0 0 0,0 0 0 0 0,0 0 0 0 0,0 0 1 0 0,0 0-1 0 0,0 0 0 0 0,0 1 0 0 0,1-1 0 0 0,-1 0 0 0 0,0 1 1 0 0,0-1-1 0 0,0 1 0 0 0,1-1 0 0 0,0 1 0 0 0,19-12-253 0 0,0 2 0 0 0,1 0 0 0 0,0 1-1 0 0,0 2 1 0 0,0 0 0 0 0,46-7 0 0 0,-40 13-455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1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90 456 0 0,'1'-2'271'0'0,"1"0"0"0"0,-1-1 0 0 0,0 1 1 0 0,0 0-1 0 0,0-1 0 0 0,0 1 0 0 0,-1 0 0 0 0,1-1 0 0 0,0 1 0 0 0,-1-1 0 0 0,0 1 0 0 0,1-1 1 0 0,-1 1-1 0 0,0-1 0 0 0,-1 0 0 0 0,0-4 0 0 0,1 4 267 0 0,0 0 0 0 0,-1 0 0 0 0,1 0 0 0 0,0 0 0 0 0,1 0 0 0 0,-1 0 0 0 0,1 0 0 0 0,-1 0 0 0 0,1 0 0 0 0,0 1 0 0 0,0-1 0 0 0,1-3 0 0 0,-2 6-486 0 0,0 0 1 0 0,0 0-1 0 0,1-1 1 0 0,-1 1 0 0 0,0 0-1 0 0,0 0 1 0 0,0 0-1 0 0,0 0 1 0 0,0-1-1 0 0,1 1 1 0 0,-1 0 0 0 0,0 0-1 0 0,0 0 1 0 0,0 0-1 0 0,0 0 1 0 0,1 0 0 0 0,-1 0-1 0 0,0 0 1 0 0,0 0-1 0 0,0-1 1 0 0,1 1 0 0 0,-1 0-1 0 0,0 0 1 0 0,0 0-1 0 0,0 0 1 0 0,1 0 0 0 0,-1 0-1 0 0,0 0 1 0 0,0 0-1 0 0,0 0 1 0 0,1 1 0 0 0,-1-1-1 0 0,0 0 1 0 0,0 0-1 0 0,0 0 1 0 0,0 0-1 0 0,1 0 1 0 0,-1 0 0 0 0,0 0-1 0 0,0 0 1 0 0,0 0-1 0 0,0 1 1 0 0,1-1 0 0 0,-1 0-1 0 0,8 12 934 0 0,2 12-250 0 0,8 36 454 0 0,-3-9-486 0 0,37 86 0 0 0,-46-124-690 0 0,0-1 1 0 0,1 0-1 0 0,0 0 0 0 0,1-1 0 0 0,1 0 1 0 0,-1 0-1 0 0,2-1 0 0 0,-1 0 0 0 0,2-1 1 0 0,-1 0-1 0 0,22 15 0 0 0,-27-21-50 0 0,0-1 1 0 0,0 1-1 0 0,1-1 0 0 0,-1 0 1 0 0,1 0-1 0 0,-1 0 0 0 0,1-1 0 0 0,-1 0 1 0 0,1 0-1 0 0,0 0 0 0 0,0-1 1 0 0,-1 0-1 0 0,1 0 0 0 0,8-1 0 0 0,-10 0-615 0 0,0 0 0 0 0,-1 0 0 0 0,1-1 0 0 0,-1 1 0 0 0,1-1 0 0 0,-1 0-1 0 0,1 0 1 0 0,4-4 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1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15 226 8754 0 0,'-12'0'853'0'0,"9"-6"-208"0"0,17-17 201 0 0,32-25 331 0 0,59-38 40 0 0,-30 36-4227 0 0,-54 37 1794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1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9 243 2304 0 0,'-1'-2'259'0'0,"0"0"-1"0"0,0 0 0 0 0,0 0 0 0 0,0 0 0 0 0,0 0 0 0 0,1 0 0 0 0,-1 0 0 0 0,1-1 1 0 0,-1 1-1 0 0,1 0 0 0 0,0 0 0 0 0,0-1 0 0 0,-1 1 0 0 0,2 0 0 0 0,-1 0 0 0 0,0-1 0 0 0,0 1 1 0 0,1 0-1 0 0,-1 0 0 0 0,1 0 0 0 0,0 0 0 0 0,0 0 0 0 0,0-1 0 0 0,0 1 0 0 0,0 1 0 0 0,0-1 1 0 0,0 0-1 0 0,0 0 0 0 0,1 0 0 0 0,-1 1 0 0 0,3-3 0 0 0,-1 2-33 0 0,0 0 0 0 0,1 0 0 0 0,-1 1 0 0 0,0-1-1 0 0,1 1 1 0 0,0-1 0 0 0,-1 1 0 0 0,1 0 0 0 0,0 1 0 0 0,-1-1 0 0 0,1 1-1 0 0,0-1 1 0 0,0 1 0 0 0,-1 0 0 0 0,1 1 0 0 0,0-1 0 0 0,0 0 0 0 0,4 2-1 0 0,-1 1-106 0 0,0-1-1 0 0,0 1 1 0 0,-1 0-1 0 0,0 0 1 0 0,1 1-1 0 0,-1 0 1 0 0,-1 0-1 0 0,1 1 1 0 0,0-1-1 0 0,-1 1 1 0 0,0 0-1 0 0,0 1 1 0 0,5 7-1 0 0,4 7 329 0 0,0 1 1 0 0,16 34-1 0 0,-35-66-87 0 0,1 1 0 0 0,0 0 0 0 0,1-1 0 0 0,0 0-1 0 0,1 0 1 0 0,-2-19 0 0 0,2-1-433 0 0,5-45-1 0 0,-2 64-670 0 0,1-1 0 0 0,0 1 0 0 0,1 0 0 0 0,0 0 1 0 0,1 0-1 0 0,8-18 0 0 0,-2 13-4878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2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10594 0 0,'45'-35'3897'0'0,"19"-13"-5250"0"0,-49 38-427 0 0,1 0 0 0 0,21-10 0 0 0,-26 15 1728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2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4 144 6913 0 0,'-1'0'16'0'0,"1"0"0"0"0,0 1 0 0 0,0-1-1 0 0,0 0 1 0 0,-1 0 0 0 0,1 0 0 0 0,0 1-1 0 0,0-1 1 0 0,0 0 0 0 0,0 0-1 0 0,-1 1 1 0 0,1-1 0 0 0,0 0 0 0 0,0 0-1 0 0,0 1 1 0 0,0-1 0 0 0,0 0 0 0 0,0 1-1 0 0,0-1 1 0 0,0 0 0 0 0,0 0-1 0 0,0 1 1 0 0,0-1 0 0 0,0 0 0 0 0,0 1-1 0 0,0-1 1 0 0,0 0 0 0 0,0 0 0 0 0,0 1-1 0 0,0-1 1 0 0,0 0 0 0 0,0 1-1 0 0,0-1 1 0 0,1 0 0 0 0,-1 0 0 0 0,0 1-1 0 0,0-1 1 0 0,0 0 0 0 0,0 0-1 0 0,1 0 1 0 0,-1 1 0 0 0,0-1 0 0 0,0 0-1 0 0,0 0 1 0 0,1 0 0 0 0,-1 0 0 0 0,0 1-1 0 0,0-1 1 0 0,1 0 0 0 0,-1 0-1 0 0,0 0 1 0 0,1 0 0 0 0,-1 0 0 0 0,0 0-1 0 0,25-3 488 0 0,29-18 877 0 0,-8-9-194 0 0,-12 3-3047 0 0,31-32 1 0 0,-49 44 1760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4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31 5529 0 0,'-26'-31'10829'0'0,"42"44"-9975"0"0,-12-9-846 0 0,0-1 0 0 0,0 1 0 0 0,0 0 1 0 0,-1 0-1 0 0,1 1 0 0 0,-1-1 1 0 0,0 1-1 0 0,-1-1 0 0 0,4 8 0 0 0,-6-9-762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4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5529 0 0,'12'-15'10630'0'0,"-5"27"-10075"0"0,-2 5-105 0 0,0 1-1 0 0,-2 0 1 0 0,0 1 0 0 0,-1-1-1 0 0,0 0 1 0 0,-3 29-1 0 0,3 7-48 0 0,-2-52-436 0 0,2 46 655 0 0,15 81-1 0 0,-13-112-873 0 0,1 0-1 0 0,14 32 1 0 0,-14-37-784 0 0,2-1 1 0 0,0 1-1 0 0,0-1 1 0 0,15 17-1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5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9 3681 0 0,'-19'-8'9821'0'0,"25"26"-9513"0"0,-2 1 0 0 0,0 0 0 0 0,-1-1 0 0 0,-1 1 0 0 0,0 1 1 0 0,-3 31-1 0 0,3 27 52 0 0,0-54-274 0 0,1 0 0 0 0,2 1 0 0 0,0-2 0 0 0,1 1 0 0 0,2-1 0 0 0,14 32 0 0 0,-18-46-62 0 0,1 0 0 0 0,0-1 0 0 0,1 0 1 0 0,-1 0-1 0 0,2-1 0 0 0,-1 1 0 0 0,1-1 1 0 0,10 7-1 0 0,-12-10-30 0 0,1 0 0 0 0,-1 0 0 0 0,1-1 0 0 0,0 0 0 0 0,1-1 0 0 0,-1 1 0 0 0,0-1 0 0 0,1 0 0 0 0,-1-1 0 0 0,1 1 0 0 0,-1-1 0 0 0,1-1 1 0 0,8 1-1 0 0,-12-1-43 0 0,-1 0 0 0 0,1 0 0 0 0,0 0 1 0 0,-1 0-1 0 0,1-1 0 0 0,0 1 1 0 0,-1-1-1 0 0,1 1 0 0 0,-1-1 1 0 0,1 0-1 0 0,-1 0 0 0 0,0 0 1 0 0,1 0-1 0 0,-1-1 0 0 0,0 1 0 0 0,0-1 1 0 0,0 1-1 0 0,0-1 0 0 0,0 0 1 0 0,0 0-1 0 0,0 0 0 0 0,0 0 1 0 0,-1 0-1 0 0,1 0 0 0 0,-1 0 1 0 0,0 0-1 0 0,1-1 0 0 0,-1 1 0 0 0,0-1 1 0 0,0 1-1 0 0,-1-1 0 0 0,1 1 1 0 0,0-1-1 0 0,-1 1 0 0 0,0-1 1 0 0,1 1-1 0 0,-1-1 0 0 0,0 0 1 0 0,0 1-1 0 0,-1-5 0 0 0,0 3 36 0 0,1 0 0 0 0,-1 0-1 0 0,0 0 1 0 0,0 0 0 0 0,0 0-1 0 0,-1 0 1 0 0,1 1 0 0 0,-1-1 0 0 0,0 0-1 0 0,0 1 1 0 0,0-1 0 0 0,-1 1-1 0 0,1 0 1 0 0,-1 0 0 0 0,0 0 0 0 0,0 0-1 0 0,0 0 1 0 0,0 0 0 0 0,0 1-1 0 0,0 0 1 0 0,-1-1 0 0 0,1 1 0 0 0,-1 1-1 0 0,0-1 1 0 0,-7-2 0 0 0,7 3 88 0 0,1 1 0 0 0,-1-1 0 0 0,1 1 0 0 0,-1 0 0 0 0,0 0 0 0 0,1 1 0 0 0,-1-1 0 0 0,1 1 0 0 0,-1 0 0 0 0,1 0 0 0 0,0 0 1 0 0,-1 0-1 0 0,1 0 0 0 0,0 1 0 0 0,0 0 0 0 0,0-1 0 0 0,-5 5 0 0 0,-1 1-594 0 0,-1 1 0 0 0,2 1-1 0 0,-15 16 1 0 0,6-3-4479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5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28 145 2761 0 0,'-2'3'118'0'0,"-2"-1"109"0"0,1 2 1 0 0,0-1-1 0 0,0 0 1 0 0,1 1-1 0 0,-1-1 0 0 0,1 1 1 0 0,-4 6-1 0 0,36-42 3111 0 0,81-94-2056 0 0,-91 103-4591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5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6449 0 0,'6'1'8321'0'0,"3"18"-7587"0"0,-1 1 1 0 0,-1 0 0 0 0,8 33-1 0 0,8 71 577 0 0,-16-82-1078 0 0,9 48-141 0 0,15 85 152 0 0,-7-60-5604 0 0,-21-103-10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93 1376 0 0,'-1'7'8786'0'0,"42"-36"-6398"0"0,-28 18-2483 0 0,1 1 1 0 0,0 1 0 0 0,1 0 0 0 0,0 1 0 0 0,0 1 0 0 0,20-7 0 0 0,-24 11-1019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6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8754 0 0,'3'0'227'0'0,"0"-1"-1"0"0,1 1 1 0 0,-1-1 0 0 0,0 0-1 0 0,0 0 1 0 0,0 0-1 0 0,-1-1 1 0 0,1 1 0 0 0,0-1-1 0 0,0 0 1 0 0,-1 1 0 0 0,4-4-1 0 0,-1 1 87 0 0,42-30 2229 0 0,-40 27-2737 0 0,0 1 0 0 0,0 1 0 0 0,1-1 0 0 0,-1 1 0 0 0,1 1 1 0 0,0-1-1 0 0,0 1 0 0 0,1 1 0 0 0,-1-1 0 0 0,18-3 0 0 0,-15 7 195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7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8754 0 0,'20'33'5154'0'0,"-3"20"-2561"0"0,9 60-1 0 0,-9 0-6999 0 0,-15-97-1061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7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5529 0 0,'0'-3'488'0'0,"0"2"-392"0"0,1 0-96 0 0,-1-1 0 0 0,1 2 320 0 0,-1-1 48 0 0,2-2 9 0 0,-1 0-1 0 0,-1-3-312 0 0,1 1-64 0 0,2 0 0 0 0,-2-1 0 0 0,2 1-929 0 0,0 0-159 0 0,0 1-32 0 0,1 1-8 0 0,-2 3 888 0 0,0 1 240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8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7834 0 0,'5'-2'421'0'0,"0"1"1"0"0,0 0 0 0 0,0 0-1 0 0,0 0 1 0 0,0 1 0 0 0,1-1 0 0 0,-1 1-1 0 0,9 2 1 0 0,-11-2-306 0 0,-1 1 0 0 0,0 0 0 0 0,0 0 0 0 0,0 0 0 0 0,0 0 0 0 0,-1 1-1 0 0,1-1 1 0 0,0 0 0 0 0,0 1 0 0 0,-1-1 0 0 0,1 1 0 0 0,-1 0 0 0 0,1-1 0 0 0,-1 1 0 0 0,0 0 0 0 0,0 0 0 0 0,0 0 0 0 0,0 0-1 0 0,0 0 1 0 0,0 0 0 0 0,0 0 0 0 0,-1 0 0 0 0,1 4 0 0 0,3 8-34 0 0,1-1-1 0 0,0 1 1 0 0,0-1-1 0 0,1 0 1 0 0,10 15 0 0 0,-16-28-80 0 0,0 0 1 0 0,0 0 0 0 0,0 0 0 0 0,0 1 0 0 0,0-1 0 0 0,0 0 0 0 0,0 0 0 0 0,0 0 0 0 0,0 0-1 0 0,1 0 1 0 0,-1 0 0 0 0,0 0 0 0 0,0 0 0 0 0,0 0 0 0 0,0 0 0 0 0,0 0 0 0 0,0 0 0 0 0,0 0-1 0 0,0 0 1 0 0,0 0 0 0 0,1 0 0 0 0,-1 0 0 0 0,0 0 0 0 0,0 0 0 0 0,0 0 0 0 0,0 0 0 0 0,0 0 0 0 0,0 0-1 0 0,0 0 1 0 0,0 0 0 0 0,1 0 0 0 0,-1 0 0 0 0,0 0 0 0 0,0 0 0 0 0,0 0 0 0 0,0 0 0 0 0,0 0-1 0 0,0 0 1 0 0,0 0 0 0 0,0 0 0 0 0,0-1 0 0 0,0 1 0 0 0,0 0 0 0 0,1 0 0 0 0,-1 0 0 0 0,0 0-1 0 0,0 0 1 0 0,0 0 0 0 0,0 0 0 0 0,0 0 0 0 0,0 0 0 0 0,0 0 0 0 0,0-1 0 0 0,0 1 0 0 0,0 0-1 0 0,0 0 1 0 0,0 0 0 0 0,4-11-267 0 0,0-11-802 0 0,-1-15-473 0 0,-3 15 938 0 0,8-38 1 0 0,-7 55 600 0 0,0 0 0 0 0,0 0 1 0 0,1 1-1 0 0,-1-1 0 0 0,1 0 1 0 0,0 1-1 0 0,0 0 0 0 0,1-1 1 0 0,0 1-1 0 0,-1 0 0 0 0,1 0 1 0 0,0 1-1 0 0,6-6 0 0 0,-8 8 30 0 0,0 0 0 0 0,0 0 0 0 0,0 1-1 0 0,0-1 1 0 0,0 0 0 0 0,0 1 0 0 0,0-1-1 0 0,1 1 1 0 0,-1-1 0 0 0,0 1 0 0 0,0-1-1 0 0,0 1 1 0 0,0 0 0 0 0,1 0 0 0 0,-1-1-1 0 0,0 1 1 0 0,0 0 0 0 0,1 0 0 0 0,-1 1-1 0 0,0-1 1 0 0,0 0 0 0 0,1 0 0 0 0,0 1-1 0 0,0 0 66 0 0,0 0 0 0 0,0 0 0 0 0,0 0 0 0 0,0 1 0 0 0,-1-1 0 0 0,1 1 0 0 0,0-1 0 0 0,-1 1 0 0 0,1-1-1 0 0,-1 1 1 0 0,0 0 0 0 0,2 2 0 0 0,2 6 379 0 0,0 1 0 0 0,0-1 0 0 0,5 22 0 0 0,-9-29-453 0 0,10 34 343 0 0,13 41-1457 0 0,-17-61 310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0:58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10 7370 0 0,'-1'0'101'0'0,"0"-1"0"0"0,0 0 1 0 0,1 0-1 0 0,-1 1 0 0 0,0-1 1 0 0,0 0-1 0 0,0 1 1 0 0,0-1-1 0 0,1 1 0 0 0,-1-1 1 0 0,0 1-1 0 0,0-1 0 0 0,0 1 1 0 0,0 0-1 0 0,0-1 1 0 0,0 1-1 0 0,0 0 0 0 0,0 0 1 0 0,0 0-1 0 0,-1 0 0 0 0,1 0 1 0 0,0 0-1 0 0,0 0 0 0 0,0 0 1 0 0,0 0-1 0 0,0 1 1 0 0,0-1-1 0 0,0 0 0 0 0,0 1 1 0 0,-1 0-1 0 0,-1 0 86 0 0,1 1 1 0 0,-1 0-1 0 0,1 1 0 0 0,0-1 1 0 0,0 0-1 0 0,0 1 0 0 0,0-1 0 0 0,0 1 1 0 0,0 0-1 0 0,-1 3 0 0 0,-3 5 138 0 0,1 0-1 0 0,1 1 0 0 0,0 0 0 0 0,-4 20 1 0 0,6-25-263 0 0,1-1 1 0 0,1 1-1 0 0,-1 0 1 0 0,1 0-1 0 0,1-1 1 0 0,-1 1-1 0 0,1 0 0 0 0,0-1 1 0 0,1 1-1 0 0,-1-1 1 0 0,1 1-1 0 0,1-1 1 0 0,-1 0-1 0 0,5 8 1 0 0,-4-9-11 0 0,1-1-1 0 0,0 1 1 0 0,0-1 0 0 0,0 0 0 0 0,0 0 0 0 0,1 0-1 0 0,-1 0 1 0 0,1-1 0 0 0,0 0 0 0 0,0 0 0 0 0,1 0-1 0 0,-1-1 1 0 0,0 1 0 0 0,1-1 0 0 0,0-1 0 0 0,8 3-1 0 0,-3-2-98 0 0,-1-1 0 0 0,1 1 0 0 0,1-2 0 0 0,-1 0 0 0 0,0 0 0 0 0,0-1 0 0 0,0 0-1 0 0,16-5 1 0 0,-5 0-5498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1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14283 0 0,'5'54'-732'0'0,"8"248"555"0"0,-11-138-382 0 0,1-93 288 0 0,63 859-6377 0 0,-56-861 4369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2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48 8754 0 0,'-30'0'1560'0'0,"30"0"-1540"0"0,0 0 1 0 0,0 0-1 0 0,0 0 1 0 0,0 0-1 0 0,1 0 1 0 0,-1 0 0 0 0,0 0-1 0 0,0 0 1 0 0,0 0-1 0 0,0 0 1 0 0,0 0-1 0 0,0 0 1 0 0,0 1-1 0 0,0-1 1 0 0,0 0-1 0 0,0 0 1 0 0,0 0-1 0 0,0 0 1 0 0,0 0 0 0 0,0 0-1 0 0,0 0 1 0 0,0 0-1 0 0,1 0 1 0 0,-1 0-1 0 0,0 0 1 0 0,0 0-1 0 0,0 0 1 0 0,0 0-1 0 0,0 0 1 0 0,0 1-1 0 0,0-1 1 0 0,0 0 0 0 0,0 0-1 0 0,0 0 1 0 0,0 0-1 0 0,0 0 1 0 0,0 0-1 0 0,0 0 1 0 0,0 0-1 0 0,0 0 1 0 0,0 0-1 0 0,0 0 1 0 0,0 0-1 0 0,0 1 1 0 0,0-1 0 0 0,-1 0-1 0 0,1 0 1 0 0,0 0-1 0 0,0 0 1 0 0,0 0-1 0 0,0 0 1 0 0,0 0-1 0 0,0 0 1 0 0,0 0-1 0 0,0 0 1 0 0,0 0-1 0 0,0 0 1 0 0,0 0 0 0 0,0 0-1 0 0,0 0 1 0 0,18 6 452 0 0,26 0-297 0 0,0-1 0 0 0,0-3 0 0 0,59-3 0 0 0,-25-1-271 0 0,1084-2-880 0 0,-210-35 1074 0 0,-853 34-64 0 0,630-13 124 0 0,2 28-516 0 0,-361-4-444 0 0,-248-4 212 0 0,575 16-710 0 0,-4 49 1548 0 0,-663-62-209 0 0,527 70 488 0 0,-486-69-528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2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14283 0 0,'0'41'267'0'0,"2"1"1"0"0,7 48-1 0 0,1-2-1046 0 0,4 189-839 0 0,-28 372 0 0 0,5-552 1392 0 0,-4-9 200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5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3681 0 0,'0'-1'135'0'0,"0"1"1"0"0,-1-1 0 0 0,1 1-1 0 0,0-1 1 0 0,0 1 0 0 0,0-1-1 0 0,0 1 1 0 0,0-1-1 0 0,1 1 1 0 0,-1 0 0 0 0,0-1-1 0 0,0 1 1 0 0,0-1 0 0 0,0 1-1 0 0,0-1 1 0 0,1 1-1 0 0,-1-1 1 0 0,0 1 0 0 0,0 0-1 0 0,1-1 1 0 0,-1 1 0 0 0,0-1-1 0 0,1 1 1 0 0,-1 0-1 0 0,0 0 1 0 0,1-1 0 0 0,-1 1-1 0 0,0 0 1 0 0,1-1 0 0 0,-1 1-1 0 0,1 0 1 0 0,-1 0-1 0 0,0 0 1 0 0,1-1 0 0 0,-1 1-1 0 0,1 0 1 0 0,-1 0 0 0 0,1 0-1 0 0,21 8 2212 0 0,16 22-553 0 0,7 18-336 0 0,-20-20-554 0 0,51 43 1 0 0,-68-64-998 0 0,0-1 1 0 0,1-1 0 0 0,-1 1 0 0 0,1-1 0 0 0,0-1-1 0 0,1 0 1 0 0,-1 0 0 0 0,1-1 0 0 0,0 0 0 0 0,0 0-1 0 0,14 1 1 0 0,-17-4-651 0 0,-1-1-166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3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1 781 10594 0 0,'62'-11'-554'0'0,"0"-2"-1"0"0,98-35 0 0 0,-66 19 1510 0 0,318-87-338 0 0,462-68 1 0 0,102 65-1000 0 0,-382 71 436 0 0,535-51-3520 0 0,156-9 5607 0 0,-1161 102-1950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09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0 112 920 0 0,'58'-10'6191'0'0,"119"-37"818"0"0,-61 3-11140 0 0,-93 34-169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0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6681 0 0,'-1'0'223'0'0,"0"1"-1"0"0,0 0 0 0 0,0-1 0 0 0,0 1 1 0 0,0 0-1 0 0,0 0 0 0 0,0 0 0 0 0,0-1 1 0 0,0 1-1 0 0,1 0 0 0 0,-1 0 0 0 0,0 0 1 0 0,1 0-1 0 0,-1 1 0 0 0,0-1 0 0 0,1 0 1 0 0,0 0-1 0 0,-1 0 0 0 0,1 0 0 0 0,-1 1 1 0 0,1-1-1 0 0,0 0 0 0 0,0 0 0 0 0,0 1 1 0 0,0-1-1 0 0,0 0 0 0 0,0 0 0 0 0,0 2 1 0 0,5 49 1775 0 0,-1-26-1696 0 0,-3 165 1611 0 0,-3-122-1303 0 0,3 1 0 0 0,15 104-1 0 0,-13-156-250 0 0,-2-12-156 0 0,0 0 0 0 0,0 0-1 0 0,0 0 1 0 0,1 0-1 0 0,-1 0 1 0 0,1 0 0 0 0,4 6-1 0 0,-5-11-171 0 0,0 1-1 0 0,0-1 1 0 0,1 1-1 0 0,-1-1 0 0 0,1 0 1 0 0,-1 1-1 0 0,1-1 1 0 0,-1 0-1 0 0,1 0 0 0 0,0 0 1 0 0,0 0-1 0 0,-1 0 1 0 0,1-1-1 0 0,0 1 0 0 0,0-1 1 0 0,0 1-1 0 0,0-1 1 0 0,0 1-1 0 0,0-1 0 0 0,0 0 1 0 0,0 0-1 0 0,0 0 1 0 0,0 0-1 0 0,-1 0 1 0 0,1-1-1 0 0,0 1 0 0 0,2-1 1 0 0,8-2-14 0 0,-1 0 1 0 0,0-1 0 0 0,0 0-1 0 0,0-1 1 0 0,-1 0 0 0 0,12-8-1 0 0,17-8-614 0 0,-15 10-118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0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156 105 1840 0 0,'1'-3'561'0'0,"0"-1"0"0"0,0 0-1 0 0,0 1 1 0 0,-1-1-1 0 0,0 0 1 0 0,1 1-1 0 0,-1-1 1 0 0,0 0 0 0 0,-1 1-1 0 0,1-1 1 0 0,-2-6-1 0 0,1 4 128 0 0,1 3-238 0 0,0 0 0 0 0,0 0-1 0 0,-1 1 1 0 0,1-1 0 0 0,-1 0 0 0 0,0 0-1 0 0,0 1 1 0 0,0-1 0 0 0,0 1 0 0 0,0-1-1 0 0,-1 1 1 0 0,1-1 0 0 0,-1 1-1 0 0,0-1 1 0 0,-2-2 0 0 0,3 5-367 0 0,-1-1 0 0 0,1 0 0 0 0,0 1 0 0 0,-1 0 0 0 0,1-1 0 0 0,-1 1 0 0 0,1 0 0 0 0,0 0 0 0 0,-1 0 0 0 0,1 0 0 0 0,-1 0 0 0 0,1 0 0 0 0,-1 0 0 0 0,1 0 0 0 0,0 0 0 0 0,-1 1 1 0 0,1-1-1 0 0,0 1 0 0 0,-1-1 0 0 0,1 1 0 0 0,0-1 0 0 0,-1 1 0 0 0,1 0 0 0 0,0 0 0 0 0,0 0 0 0 0,0-1 0 0 0,0 1 0 0 0,0 0 0 0 0,0 0 0 0 0,0 1 0 0 0,-1 0 0 0 0,-14 13 20 0 0,1 0 1 0 0,-16 22-1 0 0,27-31-85 0 0,0-1-1 0 0,0 1 1 0 0,1 0-1 0 0,-1 0 1 0 0,1 0-1 0 0,1 0 1 0 0,-1 1-1 0 0,1-1 1 0 0,0 1-1 0 0,1 0 1 0 0,-2 7-1 0 0,3-10-17 0 0,1 1 1 0 0,-1-1-1 0 0,1 0 0 0 0,0 1 0 0 0,0-1 0 0 0,0 0 0 0 0,0 1 0 0 0,1-1 1 0 0,0 0-1 0 0,0 0 0 0 0,0 0 0 0 0,0 0 0 0 0,0-1 0 0 0,1 1 1 0 0,0 0-1 0 0,0-1 0 0 0,0 0 0 0 0,0 0 0 0 0,0 0 0 0 0,1 0 1 0 0,-1 0-1 0 0,1-1 0 0 0,0 1 0 0 0,4 1 0 0 0,1 1-2 0 0,0-1 0 0 0,0 0 0 0 0,0-1 0 0 0,0 0 0 0 0,1 0 0 0 0,-1-1 0 0 0,1-1 0 0 0,0 1 0 0 0,18-1 0 0 0,23-5-271 0 0,-18-3-5032 0 0,-12 1-727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1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9098 0 0,'25'-11'1583'0'0,"0"0"1"0"0,0 2 0 0 0,51-11-1 0 0,-65 17-1474 0 0,0 1-1 0 0,0 1 1 0 0,0-1-1 0 0,0 2 1 0 0,1 0-1 0 0,-1 0 1 0 0,0 1-1 0 0,0 0 1 0 0,0 1-1 0 0,0 0 1 0 0,0 1-1 0 0,0 0 1 0 0,-1 1-1 0 0,14 6 1 0 0,-22-8 12 0 0,1 0 0 0 0,-1 0 0 0 0,0 0 0 0 0,0 0 0 0 0,0 1 0 0 0,0-1-1 0 0,0 1 1 0 0,0 0 0 0 0,-1-1 0 0 0,0 1 0 0 0,1 0 0 0 0,-1 0 0 0 0,0 0 0 0 0,0 0 0 0 0,0 0 0 0 0,-1 0 0 0 0,1 0 0 0 0,-1 3 0 0 0,2 12 67 0 0,-1-1-1 0 0,-2 19 1 0 0,0-14-3 0 0,1 27-121 0 0,2 0 0 0 0,2-1 1 0 0,3 1-1 0 0,1-1 1 0 0,3 0-1 0 0,29 82 0 0 0,-36-119-66 0 0,-1-5-4 0 0,-1 0-1 0 0,1 1 0 0 0,-1-1 1 0 0,-1 1-1 0 0,2 9 1 0 0,-3-15 5 0 0,0 1 0 0 0,0 0 0 0 0,0-1-1 0 0,0 1 1 0 0,0-1 0 0 0,0 1 0 0 0,-1 0 0 0 0,1-1 0 0 0,-1 1 0 0 0,1-1 0 0 0,-1 1 0 0 0,1-1 0 0 0,-1 1 0 0 0,0-1-1 0 0,0 0 1 0 0,0 1 0 0 0,0-1 0 0 0,0 0 0 0 0,0 0 0 0 0,0 0 0 0 0,0 0 0 0 0,-1 0 0 0 0,1 0 0 0 0,0 0 0 0 0,-1 0 0 0 0,1 0-1 0 0,-3 1 1 0 0,-25 10 31 0 0,-58 15 0 0 0,53-18-23 0 0,-36 16 0 0 0,43-15-113 0 0,-10 5-496 0 0,15-2-2542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1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10450 0 0,'0'-1'194'0'0,"1"0"-1"0"0,-1 0 1 0 0,0 0-1 0 0,1-1 1 0 0,0 1-1 0 0,-1 0 1 0 0,1 0-1 0 0,0 0 1 0 0,-1 0-1 0 0,1 0 1 0 0,0 0-1 0 0,0 0 1 0 0,0 0-1 0 0,0 1 1 0 0,0-1-1 0 0,0 0 1 0 0,0 1-1 0 0,0-1 1 0 0,2-1-1 0 0,-1 0-783 0 0,1 0 0 0 0,0 0-1 0 0,0 0 1 0 0,0 0-1 0 0,0 0 1 0 0,0 1-1 0 0,0-1 1 0 0,1 1-1 0 0,-1 0 1 0 0,0 0-1 0 0,4 0 1 0 0,11 2-52 0 0,-12 0 642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2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7346 0 0,'1'0'160'0'0,"2"0"32"0"0,-1 0 0 0 0,2-2 24 0 0,-1 2-216 0 0,1-1 0 0 0,3-1 0 0 0,5-2 0 0 0,6-1 0 0 0,2-2-160 0 0,3 0 24 0 0,0-2 8 0 0,1 0 128 0 0,-3-2 0 0 0,-2 1 64 0 0,-3 1-64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2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76 11979 0 0,'-2'-3'1131'0'0,"9"0"-822"0"0,11-2-368 0 0,-16 4 222 0 0,90-24 871 0 0,38-10-3307 0 0,-128 35 2214 0 0,0-1-347 0 0,0 1-1 0 0,0-1 0 0 0,0 1 0 0 0,0-1 1 0 0,1 1-1 0 0,-1 0 0 0 0,0 0 0 0 0,0 0 0 0 0,1 0 1 0 0,-1 0-1 0 0,0 1 0 0 0,0-1 0 0 0,0 0 1 0 0,0 1-1 0 0,1 0 0 0 0,-1 0 0 0 0,0-1 1 0 0,0 1-1 0 0,2 2 0 0 0,-2 1 390 0 0</inkml:trace>
  <inkml:trace contextRef="#ctx0" brushRef="#br0" timeOffset="1">130 83 6913 0 0,'-8'3'240'0'0,"-1"1"0"0"0,1 0 0 0 0,1 0 0 0 0,-1 1 0 0 0,1 0 0 0 0,-1 0 0 0 0,2 1 0 0 0,-1 0 0 0 0,0 1 0 0 0,1-1 0 0 0,1 1 0 0 0,-1 0 0 0 0,1 0 0 0 0,0 1 0 0 0,0 0 0 0 0,1 0 0 0 0,0 0 0 0 0,1 0 0 0 0,0 0 0 0 0,0 1 0 0 0,-3 16 0 0 0,6-21-145 0 0,1-1 0 0 0,-1 1 1 0 0,1 0-1 0 0,0-1 0 0 0,0 1 0 0 0,0 0 0 0 0,0-1 0 0 0,1 0 0 0 0,0 1 0 0 0,-1-1 0 0 0,1 0 0 0 0,0 0 0 0 0,1 0 0 0 0,-1 0 0 0 0,0 0 1 0 0,1 0-1 0 0,0-1 0 0 0,-1 1 0 0 0,1-1 0 0 0,0 0 0 0 0,1 1 0 0 0,2 0 0 0 0,11 7 216 0 0,0-1-1 0 0,36 14 1 0 0,-41-18-220 0 0,13 4-30 0 0,-10-4 12 0 0,0 1 0 0 0,-1 0 0 0 0,1 1-1 0 0,-1 1 1 0 0,15 10 0 0 0,-27-17-65 0 0,0 1 0 0 0,1 0 1 0 0,-1 0-1 0 0,0 0 0 0 0,0 0 0 0 0,0 0 0 0 0,0 1 0 0 0,-1-1 1 0 0,1 1-1 0 0,-1-1 0 0 0,1 1 0 0 0,-1-1 0 0 0,0 1 1 0 0,0 0-1 0 0,0 0 0 0 0,0-1 0 0 0,-1 1 0 0 0,1 0 1 0 0,-1 0-1 0 0,0 0 0 0 0,0 0 0 0 0,0 0 0 0 0,0 0 0 0 0,0-1 1 0 0,0 1-1 0 0,-1 0 0 0 0,1 0 0 0 0,-1 0 0 0 0,0 0 1 0 0,0-1-1 0 0,0 1 0 0 0,0 0 0 0 0,-1-1 0 0 0,-2 5 0 0 0,-1 0-90 0 0,0 1 0 0 0,-1-1-1 0 0,0 0 1 0 0,0 0-1 0 0,0 0 1 0 0,-1-1-1 0 0,0 0 1 0 0,-1 0-1 0 0,1-1 1 0 0,-10 5 0 0 0,2-2-764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2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75 5065 0 0,'-8'23'6233'0'0,"-5"13"-4880"0"0,12-28-1218 0 0,0 1 0 0 0,0 0 0 0 0,1-1 0 0 0,0 1 0 0 0,1 0 0 0 0,0-1 0 0 0,0 1 0 0 0,1-1 0 0 0,2 10 1 0 0,-2-13-99 0 0,0 0 0 0 0,1 0 0 0 0,0 0 0 0 0,0-1 0 0 0,0 1 0 0 0,0-1 0 0 0,1 0 0 0 0,-1 0 0 0 0,1 0 1 0 0,0 0-1 0 0,0 0 0 0 0,1-1 0 0 0,-1 0 0 0 0,1 0 0 0 0,7 4 0 0 0,-4-3 93 0 0,0-1-1 0 0,1 1 0 0 0,-1-2 1 0 0,1 1-1 0 0,0-1 1 0 0,0 0-1 0 0,0-1 0 0 0,0 0 1 0 0,0 0-1 0 0,0-1 1 0 0,0 0-1 0 0,17-3 1 0 0,-22 2-153 0 0,-1 0 0 0 0,1 0 1 0 0,-1 0-1 0 0,1 0 0 0 0,-1 0 1 0 0,1-1-1 0 0,-1 1 1 0 0,0-1-1 0 0,0 0 0 0 0,0 0 1 0 0,0 0-1 0 0,0-1 1 0 0,0 1-1 0 0,-1-1 0 0 0,1 1 1 0 0,-1-1-1 0 0,1 0 0 0 0,-1 0 1 0 0,0 0-1 0 0,0 0 1 0 0,-1-1-1 0 0,1 1 0 0 0,-1 0 1 0 0,1-1-1 0 0,-1 1 1 0 0,0-1-1 0 0,0 1 0 0 0,-1-1 1 0 0,1 1-1 0 0,-1-1 0 0 0,0 0 1 0 0,0 1-1 0 0,0-1 1 0 0,-1-5-1 0 0,0-2 50 0 0,-1-1 0 0 0,-1 1 0 0 0,0 1 0 0 0,0-1 0 0 0,-1 0 0 0 0,-1 1 0 0 0,0 0 0 0 0,-9-15 0 0 0,-22-26-769 0 0,-1 7-3380 0 0,24 30-550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3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2304 0 0,'16'1'6206'0'0,"8"6"-4171"0"0,-21-6-1745 0 0,0 1-1 0 0,0 0 1 0 0,0 0 0 0 0,-1 0 0 0 0,1 0 0 0 0,-1 1-1 0 0,1-1 1 0 0,-1 1 0 0 0,0-1 0 0 0,0 1 0 0 0,0 0-1 0 0,0 0 1 0 0,0 0 0 0 0,-1 0 0 0 0,2 3-1 0 0,1 5 48 0 0,-1 0-1 0 0,0 1 1 0 0,1 13-1 0 0,-3-19-334 0 0,-1 1-1 0 0,2-1 0 0 0,-1 1 1 0 0,0-1-1 0 0,1 1 1 0 0,1-1-1 0 0,-1 0 1 0 0,1 0-1 0 0,0 0 1 0 0,0 0-1 0 0,0-1 1 0 0,5 7-1 0 0,-7-12-1 0 0,-1 0 0 0 0,0 1 0 0 0,1-1-1 0 0,-1 0 1 0 0,0 1 0 0 0,1-1 0 0 0,-1 0 0 0 0,0 0 0 0 0,1 1-1 0 0,-1-1 1 0 0,1 0 0 0 0,-1 0 0 0 0,1 0 0 0 0,-1 1-1 0 0,1-1 1 0 0,-1 0 0 0 0,0 0 0 0 0,1 0 0 0 0,-1 0-1 0 0,1 0 1 0 0,-1 0 0 0 0,1 0 0 0 0,-1 0 0 0 0,1 0 0 0 0,-1 0-1 0 0,1 0 1 0 0,-1 0 0 0 0,1-1 0 0 0,-1 1 0 0 0,1 0-1 0 0,-1 0 1 0 0,0 0 0 0 0,1-1 0 0 0,-1 1 0 0 0,1 0 0 0 0,-1 0-1 0 0,0-1 1 0 0,1 1 0 0 0,-1 0 0 0 0,0-1 0 0 0,1 1-1 0 0,-1 0 1 0 0,0-1 0 0 0,0 1 0 0 0,1-1 0 0 0,-1 1-1 0 0,0-1 1 0 0,0 1 0 0 0,0 0 0 0 0,1-1 0 0 0,-1 1 0 0 0,0-1-1 0 0,0 1 1 0 0,0-1 0 0 0,0 1 0 0 0,0-2 0 0 0,8-34 391 0 0,-7 28-262 0 0,2-2-110 0 0,0-1 1 0 0,0 1-1 0 0,1 0 0 0 0,1 0 1 0 0,0 0-1 0 0,0 1 1 0 0,1-1-1 0 0,7-7 1 0 0,-10 12-14 0 0,1 1 0 0 0,-1-1 0 0 0,1 1-1 0 0,0 0 1 0 0,1 0 0 0 0,-1 1 0 0 0,1-1 0 0 0,-1 1 0 0 0,1 0 0 0 0,0 0 0 0 0,0 1 0 0 0,0-1 0 0 0,1 1 0 0 0,-1 0 0 0 0,1 1 0 0 0,10-3 0 0 0,-13 4 2 0 0,0 1-1 0 0,0-1 1 0 0,-1 1 0 0 0,1 0 0 0 0,0 0 0 0 0,0 0 0 0 0,-1 0 0 0 0,1 0-1 0 0,-1 0 1 0 0,1 1 0 0 0,-1-1 0 0 0,1 1 0 0 0,-1 0 0 0 0,0 0 0 0 0,0 0 0 0 0,0 0-1 0 0,0 0 1 0 0,0 0 0 0 0,0 0 0 0 0,-1 1 0 0 0,1-1 0 0 0,-1 1 0 0 0,3 4-1 0 0,4 8 60 0 0,-1 1 0 0 0,8 28 0 0 0,-12-36-70 0 0,0 3-258 0 0,-3-8 112 0 0,1 0 1 0 0,-1 1 0 0 0,1-1 0 0 0,0 0 0 0 0,0 0-1 0 0,0 0 1 0 0,0 0 0 0 0,1 0 0 0 0,0 0-1 0 0,-1 0 1 0 0,3 2 0 0 0,-3-5 137 0 0,0-1 0 0 0,0 1 0 0 0,0-1 0 0 0,-1 1 0 0 0,1-1 1 0 0,0 1-1 0 0,0-1 0 0 0,-1 0 0 0 0,1 1 0 0 0,0-1 0 0 0,0 0 0 0 0,-1 0 0 0 0,1 1 0 0 0,-1-1 0 0 0,1 0 0 0 0,-1 0 1 0 0,1 0-1 0 0,-1 0 0 0 0,0 0 0 0 0,1 0 0 0 0,-1-1 0 0 0,12-25 49 0 0,-11 24-55 0 0,3-7 40 0 0,0 2-1 0 0,1-1 0 0 0,0 0 0 0 0,1 1 0 0 0,0 0 1 0 0,0 0-1 0 0,13-11 0 0 0,-17 17-6 0 0,2-1 0 0 0,-1 1 0 0 0,0-1 0 0 0,0 1 0 0 0,1 0 0 0 0,-1 0 0 0 0,1 0 0 0 0,0 1 0 0 0,7-3 0 0 0,-9 4-22 0 0,0 0 0 0 0,0-1-1 0 0,0 1 1 0 0,0 0 0 0 0,0 0 0 0 0,0 1-1 0 0,0-1 1 0 0,0 0 0 0 0,0 1 0 0 0,0-1 0 0 0,0 1-1 0 0,0-1 1 0 0,-1 1 0 0 0,1 0 0 0 0,0 0-1 0 0,0 0 1 0 0,-1 0 0 0 0,1 0 0 0 0,0 0-1 0 0,2 3 1 0 0,-2-1-61 0 0,1 0-1 0 0,-1 1 1 0 0,1-1-1 0 0,-1 1 1 0 0,0 0 0 0 0,0 0-1 0 0,-1 0 1 0 0,1 0-1 0 0,1 6 1 0 0,3 9-983 0 0,0-6 63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6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26 201 3225 0 0,'-1'0'70'0'0,"0"0"0"0"0,1 0 1 0 0,-1 1-1 0 0,0-1 1 0 0,0 0-1 0 0,0 0 0 0 0,0 0 1 0 0,1 0-1 0 0,-1 0 1 0 0,0 0-1 0 0,0 0 0 0 0,0 0 1 0 0,1-1-1 0 0,-1 1 1 0 0,0 0-1 0 0,0 0 0 0 0,0-1 1 0 0,1 1-1 0 0,-1 0 1 0 0,0-1-1 0 0,0 1 0 0 0,1-1 1 0 0,-1 1-1 0 0,0-1 1 0 0,1 1-1 0 0,-1-1 0 0 0,1 0 1 0 0,-1 1-1 0 0,1-1 1 0 0,-1 0-1 0 0,0-1 0 0 0,1 0 152 0 0,-1 0 0 0 0,1 0 0 0 0,0 0 0 0 0,0 0 0 0 0,0 0 0 0 0,0 0 0 0 0,0 0 0 0 0,1 0 0 0 0,-1 0 0 0 0,0 0 0 0 0,1 0 0 0 0,1-3 0 0 0,3-7 510 0 0,0 1-1 0 0,1 0 1 0 0,10-15-1 0 0,-5 9-1120 0 0,2 1-1 0 0,0 0 1 0 0,28-27-1 0 0,-30 34-3172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4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12 7834 0 0,'-5'-11'1925'0'0,"2"35"1121"0"0,1-10-2592 0 0,-23 95 2222 0 0,-11 53-1097 0 0,32-130-1595 0 0,0 0 0 0 0,2-1-1 0 0,3 42 1 0 0,3-18-4993 0 0,-2-30-341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4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5065 0 0,'0'0'63'0'0,"0"-1"0"0"0,0 1-1 0 0,0 0 1 0 0,-1-1 0 0 0,1 1 0 0 0,1-1-1 0 0,-1 1 1 0 0,0 0 0 0 0,0-1 0 0 0,0 1 0 0 0,0 0-1 0 0,0-1 1 0 0,0 1 0 0 0,0 0 0 0 0,0-1-1 0 0,1 1 1 0 0,-1 0 0 0 0,0-1 0 0 0,0 1 0 0 0,0 0-1 0 0,1-1 1 0 0,-1 1 0 0 0,0 0 0 0 0,1 0-1 0 0,-1-1 1 0 0,0 1 0 0 0,0 0 0 0 0,1 0-1 0 0,-1-1 1 0 0,0 1 0 0 0,1 0 0 0 0,-1 0 0 0 0,0 0-1 0 0,1 0 1 0 0,-1 0 0 0 0,1 0 0 0 0,-1 0-1 0 0,1-1 1 0 0,0 1 86 0 0,0 0 0 0 0,0 0 0 0 0,-1-1 0 0 0,1 1 0 0 0,0 0 0 0 0,0 0 0 0 0,0 0 0 0 0,0 0 0 0 0,0 0 0 0 0,0 0 0 0 0,0 0 0 0 0,0 0-1 0 0,0 1 1 0 0,-1-1 0 0 0,1 0 0 0 0,0 0 0 0 0,2 1 0 0 0,1 4 175 0 0,0-1-1 0 0,1 1 1 0 0,-2-1 0 0 0,1 1-1 0 0,0 0 1 0 0,-1 1 0 0 0,0-1-1 0 0,0 0 1 0 0,3 10 0 0 0,17 58 718 0 0,-17-51-625 0 0,5 25 142 0 0,-9-36-606 0 0,0 0 0 0 0,0 0 0 0 0,1 0 0 0 0,1 0 0 0 0,0-1 0 0 0,0 1 0 0 0,1-1 0 0 0,10 16 0 0 0,-15-26 25 0 0,0 0 1 0 0,0 0 0 0 0,0 1-1 0 0,1-1 1 0 0,-1 0 0 0 0,0 0-1 0 0,0 0 1 0 0,0 1-1 0 0,1-1 1 0 0,-1 0 0 0 0,0 0-1 0 0,1 0 1 0 0,-1 0-1 0 0,0 0 1 0 0,0 1 0 0 0,1-1-1 0 0,-1 0 1 0 0,0 0-1 0 0,1 0 1 0 0,-1 0 0 0 0,0 0-1 0 0,1 0 1 0 0,-1 0 0 0 0,0 0-1 0 0,0 0 1 0 0,1 0-1 0 0,-1 0 1 0 0,0 0 0 0 0,1 0-1 0 0,-1-1 1 0 0,0 1-1 0 0,1 0 1 0 0,-1 0 0 0 0,0 0-1 0 0,0 0 1 0 0,1-1 0 0 0,9-11-223 0 0,4-23 332 0 0,-13 31-129 0 0,8-22 344 0 0,1 0 1 0 0,2 1 0 0 0,0 0-1 0 0,1 1 1 0 0,2 0 0 0 0,24-31-1 0 0,-37 53-202 0 0,-1 1 0 0 0,0-1-1 0 0,1 1 1 0 0,-1-1 0 0 0,0 1-1 0 0,1-1 1 0 0,0 1 0 0 0,-1 0-1 0 0,1 0 1 0 0,0 0 0 0 0,0 0-1 0 0,-1 0 1 0 0,1 0-1 0 0,0 0 1 0 0,0 1 0 0 0,0-1-1 0 0,0 1 1 0 0,0-1 0 0 0,0 1-1 0 0,0 0 1 0 0,0 0 0 0 0,0 0-1 0 0,0 0 1 0 0,1 0 0 0 0,1 1-1 0 0,-2 0 22 0 0,0 0 0 0 0,1 1-1 0 0,-1 0 1 0 0,0-1 0 0 0,0 1-1 0 0,0 0 1 0 0,-1 0 0 0 0,1 0 0 0 0,0 0-1 0 0,-1 0 1 0 0,1 0 0 0 0,-1 0-1 0 0,0 1 1 0 0,0-1 0 0 0,0 0-1 0 0,0 1 1 0 0,0-1 0 0 0,1 6 0 0 0,33 127-371 0 0,-27-106-399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5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209 133 1840 0 0,'-30'-2'1072'0'0,"-1"2"-1"0"0,1 0 0 0 0,0 2 0 0 0,-57 12 0 0 0,87-13-1063 0 0,0-1 0 0 0,0 1 0 0 0,0-1 0 0 0,0 1 1 0 0,0-1-1 0 0,0 0 0 0 0,0 1 0 0 0,0-1 0 0 0,0 1 0 0 0,0-1 0 0 0,1 1 0 0 0,-1-1 0 0 0,0 1 0 0 0,0-1 0 0 0,1 0 0 0 0,-1 1 0 0 0,0-1 0 0 0,0 0 1 0 0,1 1-1 0 0,-1-1 0 0 0,0 0 0 0 0,1 1 0 0 0,-1-1 0 0 0,1 0 0 0 0,-1 0 0 0 0,0 1 0 0 0,1-1 0 0 0,-1 0 0 0 0,1 0 0 0 0,-1 0 0 0 0,1 1 0 0 0,16 10-28 0 0,-7-7 47 0 0,0 0 0 0 0,0 0 1 0 0,1-1-1 0 0,0-1 1 0 0,-1 0-1 0 0,16 1 1 0 0,69 0 324 0 0,-55-3-304 0 0,240-6 312 0 0,-78 1-160 0 0,36 3 90 0 0,1159-14 2419 0 0,-746-9-406 0 0,-362 11-1832 0 0,67-5-203 0 0,199-7-172 0 0,81 2 22 0 0,-280-1-372 0 0,108-5-573 0 0,-343 28 771 0 0,221 25 0 0 0,-252-8-27 0 0,1-1-1233 0 0,-30-7-2583 0 0,-35-4 294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6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5719 1 3681 0 0,'-1'0'197'0'0,"0"0"1"0"0,0 0-1 0 0,0 0 1 0 0,0 0-1 0 0,0 0 1 0 0,-1 1-1 0 0,1-1 0 0 0,0 0 1 0 0,0 1-1 0 0,0-1 1 0 0,0 1-1 0 0,0-1 1 0 0,0 1-1 0 0,0-1 1 0 0,0 1-1 0 0,0 0 1 0 0,0-1-1 0 0,0 1 0 0 0,0 0 1 0 0,1 0-1 0 0,-1 0 1 0 0,0 0-1 0 0,1 0 1 0 0,-1 0-1 0 0,0 0 1 0 0,1 0-1 0 0,-1 0 1 0 0,1 0-1 0 0,-1 0 0 0 0,1 0 1 0 0,0 0-1 0 0,-1 0 1 0 0,1 0-1 0 0,0 0 1 0 0,0 1-1 0 0,0 0 1 0 0,0 6 403 0 0,0 1 0 0 0,0-1 0 0 0,1 1 0 0 0,2 10 0 0 0,1 5-198 0 0,1 136 1898 0 0,-4-78-1866 0 0,15 108 0 0 0,14 23-390 0 0,53 265-814 0 0,-56-398-342 0 0,-9-31 1583 0 0,-18-48-444 0 0,0 0-1 0 0,-1 0 0 0 0,1-1 1 0 0,-1 1-1 0 0,1-1 0 0 0,-1 1 1 0 0,1 0-1 0 0,-1-1 0 0 0,1 1 1 0 0,-1-1-1 0 0,0 1 0 0 0,1-1 1 0 0,-1 1-1 0 0,0-1 0 0 0,1 0 0 0 0,-1 1 1 0 0,0-1-1 0 0,1 0 0 0 0,-1 0 1 0 0,0 1-1 0 0,0-1 0 0 0,1 0 1 0 0,-1 0-1 0 0,0 0 0 0 0,-1 0 1 0 0,-23 5 550 0 0,-31-2-785 0 0,1-2 0 0 0,-91-11 0 0 0,34 2 84 0 0,-730 19 3034 0 0,650-3-3506 0 0,-944 22-3467 0 0,317 15 4121 0 0,3 43 974 0 0,534-55-1712 0 0,-92 2-410 0 0,271-26 822 0 0,-228 11-1231 0 0,107-8-157 0 0,181-9 1439 0 0,-228 21-3721 0 0,236-19 3713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16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3681 0 0,'0'0'284'0'0,"6"23"1996"0"0,20 200 3267 0 0,-14 115-3705 0 0,-12-298-1593 0 0,0 266 405 0 0,3 97-1741 0 0,3-292-3737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6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37 187 2761 0 0,'-5'-7'334'0'0,"1"0"1"0"0,0 0 0 0 0,0-1 0 0 0,0 1 0 0 0,1-1-1 0 0,1 0 1 0 0,-1 0 0 0 0,1 0 0 0 0,-1-11 0 0 0,2 13 180 0 0,0 1 0 0 0,1-1 0 0 0,-1 0 1 0 0,1 1-1 0 0,0-1 0 0 0,1 0 0 0 0,0 1 1 0 0,-1-1-1 0 0,2 0 0 0 0,-1 1 1 0 0,1-1-1 0 0,0 1 0 0 0,0 0 0 0 0,4-8 1 0 0,-6 12-413 0 0,1 0 0 0 0,-1 1 1 0 0,0-1-1 0 0,1 1 1 0 0,-1-1-1 0 0,1 1 1 0 0,-1-1-1 0 0,1 1 0 0 0,-1 0 1 0 0,1-1-1 0 0,-1 1 1 0 0,1-1-1 0 0,-1 1 0 0 0,1 0 1 0 0,-1-1-1 0 0,1 1 1 0 0,-1 0-1 0 0,1 0 1 0 0,0 0-1 0 0,-1-1 0 0 0,1 1 1 0 0,0 0-1 0 0,-1 0 1 0 0,1 0-1 0 0,-1 0 0 0 0,1 0 1 0 0,0 0-1 0 0,0 0 1 0 0,14 14 1375 0 0,3 24-288 0 0,-5 12-982 0 0,-2 0 0 0 0,5 69 1 0 0,5 29 317 0 0,-15-123-465 0 0,0-1-1 0 0,1 0 1 0 0,20 43-1 0 0,-21-56-47 0 0,0 0-1 0 0,1-1 1 0 0,0 0-1 0 0,1 0 1 0 0,0-1-1 0 0,1 0 1 0 0,-1 0-1 0 0,2-1 1 0 0,-1 0-1 0 0,1-1 1 0 0,1 0-1 0 0,13 7 1 0 0,-18-11-15 0 0,-1 0 1 0 0,0-1-1 0 0,1 1 1 0 0,0-1 0 0 0,-1-1-1 0 0,1 1 1 0 0,0-1-1 0 0,0 0 1 0 0,0 0-1 0 0,0-1 1 0 0,0 0-1 0 0,0 0 1 0 0,0 0-1 0 0,0-1 1 0 0,0 0 0 0 0,0 0-1 0 0,0 0 1 0 0,-1-1-1 0 0,1 0 1 0 0,0 0-1 0 0,-1 0 1 0 0,0-1-1 0 0,1 0 1 0 0,-1 0 0 0 0,0 0-1 0 0,0 0 1 0 0,6-7-1 0 0,4-10-2125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6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8290 0 0,'7'-2'1182'0'0,"-1"0"1"0"0,0-1 0 0 0,0 0-1 0 0,0 0 1 0 0,9-6-1 0 0,32-16-1962 0 0,-41 22-61 0 0,0 1-1 0 0,0 0 1 0 0,0 0-1 0 0,0 0 1 0 0,10-1 0 0 0,-9 3 366 0 0,-2 2 355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6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9218 0 0,'4'1'816'0'0,"-2"-1"-656"0"0,2 2-160 0 0,0-2 0 0 0,0 0 416 0 0,-2 0 40 0 0,3 0 16 0 0,4-2 1 0 0,5 0-305 0 0,7-3-56 0 0,1-2-16 0 0,1 0 0 0 0,0-1-1553 0 0,0 0-311 0 0,-2 2-64 0 0,0 1-17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7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22 8754 0 0,'-31'-22'7041'0'0,"38"59"-4164"0"0,11 40-1492 0 0,15 151 0 0 0,6 35-4187 0 0,-30-231-3955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7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2304 0 0,'0'0'201'0'0,"-2"0"-201"0"0,2 1 0 0 0,-1-1 376 0 0,0 2-192 0 0,-2-1 0 0 0,1 1-72 0 0,0 1-16 0 0,0-2 96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5065 0 0,'-5'6'448'0'0,"2"-2"-352"0"0,2 2-96 0 0,0 0 0 0 0,1-1 320 0 0,0 0 40 0 0,0 4 16 0 0,0 5 1 0 0,2 9-169 0 0,-1 6-32 0 0,3 3-8 0 0,1-2 0 0 0,2-3-368 0 0,0-7-80 0 0,5-2-9 0 0,-2-4-7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8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3681 0 0,'4'-3'4238'0'0,"-4"3"-4155"0"0,9 5 2371 0 0,6 14-1010 0 0,11 43 1092 0 0,49 81 0 0 0,-77-148-2551 0 0,1 0 0 0 0,0 0 1 0 0,0-1-1 0 0,0 1 0 0 0,1 0 1 0 0,-1-1-1 0 0,1 1 0 0 0,0 0 1 0 0,1-1-1 0 0,0 1 0 0 0,-1-1 1 0 0,2 1-1 0 0,-1 0 0 0 0,3-7 1 0 0,4-12-84 0 0,19-45 0 0 0,-24 64 137 0 0,-1 1 0 0 0,1-1 0 0 0,0 0 0 0 0,1 1 0 0 0,-1 0 0 0 0,0 0 0 0 0,1 0 0 0 0,0 0 0 0 0,0 0 0 0 0,0 1 0 0 0,7-4 0 0 0,-10 6-19 0 0,0 1 1 0 0,1-1-1 0 0,-1 0 0 0 0,0 1 0 0 0,1-1 1 0 0,-1 1-1 0 0,1 0 0 0 0,-1-1 0 0 0,1 1 1 0 0,-1 0-1 0 0,1 0 0 0 0,-1 0 0 0 0,1 0 1 0 0,-1 0-1 0 0,1 0 0 0 0,-1 1 0 0 0,3 0 1 0 0,-2 0 17 0 0,0 0 0 0 0,0 0 0 0 0,0 0 0 0 0,-1 0 0 0 0,1 1 1 0 0,0-1-1 0 0,-1 1 0 0 0,0-1 0 0 0,1 1 0 0 0,-1-1 0 0 0,0 1 0 0 0,0 0 1 0 0,1 0-1 0 0,-1-1 0 0 0,-1 1 0 0 0,2 3 0 0 0,12 41 703 0 0,2 9-841 0 0,-15-51-3 0 0,1-1 0 0 0,-1 0 1 0 0,1 0-1 0 0,0 0 0 0 0,0 0 0 0 0,0 0 0 0 0,0 0 0 0 0,0 0 0 0 0,0-1 1 0 0,1 1-1 0 0,-1-1 0 0 0,4 3 0 0 0,-5-5 78 0 0,0 1 0 0 0,0-1 0 0 0,0 0 0 0 0,-1 1 0 0 0,1-1 0 0 0,0 0 0 0 0,0 0 0 0 0,0 0 0 0 0,0 0 0 0 0,0 0 1 0 0,0 0-1 0 0,0 0 0 0 0,0 0 0 0 0,0 0 0 0 0,-1 0 0 0 0,1 0 0 0 0,0-1 0 0 0,0 1 0 0 0,0 0 0 0 0,0-1 0 0 0,0 1 0 0 0,-1-1 0 0 0,1 1 0 0 0,0-1 0 0 0,0 1 0 0 0,-1-1 0 0 0,1 1 0 0 0,0-1 0 0 0,-1 0 0 0 0,1 1 0 0 0,0-1 0 0 0,-1 0 0 0 0,1 1 1 0 0,-1-1-1 0 0,1-1 0 0 0,20-37-336 0 0,-12 22 162 0 0,-2 5 164 0 0,1 2 0 0 0,0-1 0 0 0,1 1-1 0 0,0 0 1 0 0,12-10 0 0 0,-19 18 59 0 0,0 1-1 0 0,0-1 1 0 0,0 1 0 0 0,1-1 0 0 0,-1 1-1 0 0,0 0 1 0 0,1 0 0 0 0,-1 0 0 0 0,1 0-1 0 0,-1 1 1 0 0,1-1 0 0 0,-1 0-1 0 0,1 1 1 0 0,3 0 0 0 0,-4 0 4 0 0,0 0 0 0 0,0 1 0 0 0,-1-1-1 0 0,1 1 1 0 0,0 0 0 0 0,-1 0 0 0 0,1 0 0 0 0,0-1 0 0 0,-1 1 0 0 0,1 1 0 0 0,-1-1-1 0 0,0 0 1 0 0,1 0 0 0 0,-1 0 0 0 0,0 1 0 0 0,0-1 0 0 0,0 1 0 0 0,0-1 0 0 0,0 1-1 0 0,0-1 1 0 0,0 1 0 0 0,0 0 0 0 0,0 2 0 0 0,12 26-2111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9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7834 0 0,'4'-2'1686'0'0,"5"9"-395"0"0,6 8 565 0 0,-9-4-1496 0 0,-2-1 0 0 0,1 0 0 0 0,-1 1 0 0 0,-1 0 0 0 0,3 13 0 0 0,-3-11-436 0 0,1 0 0 0 0,0-1 0 0 0,6 13 0 0 0,-10-24 52 0 0,0-1 0 0 0,0 0 0 0 0,0 0 0 0 0,0 1 1 0 0,0-1-1 0 0,0 0 0 0 0,0 0 0 0 0,1 0 0 0 0,-1 1 0 0 0,0-1 0 0 0,0 0 0 0 0,0 0 0 0 0,0 0 0 0 0,0 0 1 0 0,1 1-1 0 0,-1-1 0 0 0,0 0 0 0 0,0 0 0 0 0,0 0 0 0 0,1 0 0 0 0,-1 0 0 0 0,0 0 0 0 0,0 1 0 0 0,1-1 1 0 0,-1 0-1 0 0,0 0 0 0 0,0 0 0 0 0,0 0 0 0 0,1 0 0 0 0,-1 0 0 0 0,0 0 0 0 0,0 0 0 0 0,1 0 0 0 0,-1 0 1 0 0,0 0-1 0 0,0 0 0 0 0,1 0 0 0 0,-1 0 0 0 0,0-1 0 0 0,1 1 0 0 0,8-10-435 0 0,4-18 143 0 0,-12 27 260 0 0,17-50-279 0 0,13-26 818 0 0,-28 70-369 0 0,0 1 0 0 0,1-1 1 0 0,0 1-1 0 0,1 0 0 0 0,-1 0 0 0 0,1 1 1 0 0,0 0-1 0 0,11-9 0 0 0,-15 13-95 0 0,0 0 1 0 0,0 0-1 0 0,0 0 0 0 0,0 0 0 0 0,0 0 0 0 0,0 0 1 0 0,0 1-1 0 0,0-1 0 0 0,0 0 0 0 0,1 1 0 0 0,-1-1 0 0 0,0 1 1 0 0,1 0-1 0 0,-1-1 0 0 0,0 1 0 0 0,0 0 0 0 0,1 0 0 0 0,-1 0 1 0 0,1 0-1 0 0,-1 0 0 0 0,0 0 0 0 0,1 0 0 0 0,-1 0 0 0 0,0 0 1 0 0,1 1-1 0 0,-1-1 0 0 0,0 0 0 0 0,0 1 0 0 0,1-1 1 0 0,-1 1-1 0 0,0 0 0 0 0,0-1 0 0 0,0 1 0 0 0,0 0 0 0 0,0 0 1 0 0,0 0-1 0 0,0-1 0 0 0,0 1 0 0 0,0 0 0 0 0,0 0 0 0 0,0 1 1 0 0,0-1-1 0 0,-1 0 0 0 0,1 0 0 0 0,0 1 0 0 0,3 8 242 0 0,0 1 0 0 0,0-1 0 0 0,-1 0 0 0 0,3 21 0 0 0,1 1 11 0 0,-7-30-286 0 0,0-1 0 0 0,1 1 0 0 0,-1-1-1 0 0,1 1 1 0 0,-1-1 0 0 0,1 1 0 0 0,0-1-1 0 0,0 0 1 0 0,0 1 0 0 0,-1-1 0 0 0,1 0-1 0 0,0 0 1 0 0,1 1 0 0 0,-1-1 0 0 0,0 0-1 0 0,0 0 1 0 0,0 0 0 0 0,3 1 0 0 0,-3-2-12 0 0,0 0 0 0 0,0 0 1 0 0,0 0-1 0 0,0 0 0 0 0,-1 0 0 0 0,1 0 1 0 0,0 0-1 0 0,0 0 0 0 0,0-1 1 0 0,0 1-1 0 0,0 0 0 0 0,0-1 1 0 0,-1 1-1 0 0,1 0 0 0 0,0-1 1 0 0,0 1-1 0 0,0-1 0 0 0,-1 1 1 0 0,1-1-1 0 0,0 0 0 0 0,-1 1 1 0 0,1-1-1 0 0,0 0 0 0 0,6-8-191 0 0,-1 0 0 0 0,0 0-1 0 0,0-1 1 0 0,5-11-1 0 0,-5 8 200 0 0,0 2 409 0 0,0-2 280 0 0,1 1 0 0 0,13-17 0 0 0,-19 27-571 0 0,0 0 1 0 0,1 0-1 0 0,-1 0 1 0 0,1 1 0 0 0,-1-1-1 0 0,1 1 1 0 0,0-1-1 0 0,-1 1 1 0 0,1 0-1 0 0,0-1 1 0 0,0 1-1 0 0,0 0 1 0 0,0 0 0 0 0,0 0-1 0 0,0 1 1 0 0,0-1-1 0 0,0 0 1 0 0,0 1-1 0 0,0-1 1 0 0,1 1-1 0 0,-1 0 1 0 0,0 0 0 0 0,4 0-1 0 0,-5 0-87 0 0,0 1 0 0 0,-1-1 0 0 0,1 1 0 0 0,0-1 1 0 0,0 1-1 0 0,0-1 0 0 0,-1 1 0 0 0,1 0 0 0 0,0-1 0 0 0,-1 1 0 0 0,1 0 0 0 0,-1-1 0 0 0,1 1 0 0 0,-1 0 0 0 0,1 0 1 0 0,-1 0-1 0 0,1 0 0 0 0,-1 0 0 0 0,0-1 0 0 0,1 1 0 0 0,-1 0 0 0 0,0 2 0 0 0,4 25-215 0 0,-3-19 104 0 0,2 10-540 0 0,0 2-197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2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28 198 13827 0 0,'-11'-4'820'0'0,"-6"-4"-335"0"0,18 4-732 0 0,10 1-330 0 0,48-7 110 0 0,565-78-947 0 0,984 57 811 0 0,-374 23 1182 0 0,-855-7 161 0 0,191-9-2799 0 0,-528 21-2032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0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4202 1 11522 0 0,'0'3'246'0'0,"0"-1"0"0"0,1 1 0 0 0,-1 0 0 0 0,0 0-1 0 0,1-1 1 0 0,0 1 0 0 0,0 0 0 0 0,0-1-1 0 0,1 4 1 0 0,2 6 294 0 0,70 364 647 0 0,26 94-1245 0 0,-55-320-694 0 0,35 122-534 0 0,-75-257 1429 0 0,-3-11-75 0 0,0-1 1 0 0,-1 1 0 0 0,0-1-1 0 0,1 1 1 0 0,-1 0 0 0 0,-1 0 0 0 0,1-1-1 0 0,-1 1 1 0 0,1 0 0 0 0,-1 0 0 0 0,0 0-1 0 0,0 0 1 0 0,-1-1 0 0 0,0 5-1 0 0,0-7-75 0 0,0 0 0 0 0,0 0 0 0 0,0 0 0 0 0,-1 0 0 0 0,1-1 0 0 0,0 1 0 0 0,0 0 0 0 0,-1-1 0 0 0,1 1 0 0 0,0-1-1 0 0,-1 1 1 0 0,1-1 0 0 0,0 0 0 0 0,-1 0 0 0 0,1 1 0 0 0,-1-1 0 0 0,-1 0 0 0 0,-32 0-657 0 0,21-1 226 0 0,-315 22-2790 0 0,1 10 4579 0 0,311-29-1208 0 0,-1310 75 946 0 0,540-42 364 0 0,301-4 928 0 0,-420 22-501 0 0,670-46-6410 0 0,201-5-714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0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14 14283 0 0,'1'-14'1389'0'0,"7"18"-1280"0"0,-6-2-109 0 0,0 0 1 0 0,-1 0-1 0 0,1 0 1 0 0,0 0-1 0 0,-1 0 0 0 0,0 1 1 0 0,0-1-1 0 0,1 1 0 0 0,0 4 1 0 0,0 21 103 0 0,-1 1 1 0 0,-1-1 0 0 0,-8 54 0 0 0,2-19-26 0 0,-3 47-100 0 0,-11 218-513 0 0,20-255-61 0 0,3-1 0 0 0,18 112 0 0 0,-10-130-4426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28 5985 0 0,'-6'-10'-248'0'0,"-7"-8"6548"0"0,12 18-6149 0 0,0 1 0 0 0,1-1 0 0 0,-1 0 0 0 0,0 0-1 0 0,1 1 1 0 0,-1-1 0 0 0,0 0 0 0 0,1 1-1 0 0,-1-1 1 0 0,0 1 0 0 0,1-1 0 0 0,-1 1 0 0 0,1-1-1 0 0,-1 1 1 0 0,1-1 0 0 0,-1 1 0 0 0,1-1-1 0 0,-1 1 1 0 0,1 0 0 0 0,-1-1 0 0 0,1 1 0 0 0,0 0-1 0 0,-1 0 1 0 0,1-1 0 0 0,0 1 0 0 0,0 0-1 0 0,0-1 1 0 0,-1 1 0 0 0,1 0 0 0 0,0 1 0 0 0,-19 53 1262 0 0,-14 67 0 0 0,4-13-1075 0 0,-122 459-82 0 0,146-553-489 0 0,2 0 0 0 0,0 0-1 0 0,0 0 1 0 0,1 1-1 0 0,1-1 1 0 0,1 0 0 0 0,0 1-1 0 0,3 16 1 0 0,1-18-6277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3225 0 0,'3'5'8061'0'0,"4"8"-3841"0"0,37 68-1866 0 0,-2-3-775 0 0,46 121 1 0 0,2 93-2184 0 0,-88-283-343 0 0,0 0 1 0 0,0 0-1 0 0,-1 0 0 0 0,-1 0 1 0 0,1 10-1 0 0,-2-12-585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7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62 456 0 0,'-6'0'310'0'0,"1"0"0"0"0,-1 1 0 0 0,1-1 0 0 0,-1 1 0 0 0,1 0 0 0 0,-1 1 0 0 0,1-1 0 0 0,0 1 0 0 0,-7 3 0 0 0,-2 0 92 0 0,6-2 509 0 0,-1 0 1 0 0,0 0-1 0 0,-15 10 0 0 0,97-54 5062 0 0,52-10-5221 0 0,-97 42-901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7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7370 0 0,'11'8'9028'0'0,"-8"-7"-8424"0"0,21-1 32 0 0,-1-1 0 0 0,31-6-1 0 0,13 0-2267 0 0,-54 6 258 0 0,0 0 1 0 0,1 2-1 0 0,12 1 1 0 0,-14 1 1321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7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7370 0 0,'0'0'784'0'0,"3"0"-112"0"0,-1-2 112 0 0,2 0 16 0 0,3-2 8 0 0,1-2-71 0 0,7-3-9 0 0,-3-2-8 0 0,5 0 0 0 0,1-2-624 0 0,0 0-96 0 0,1 0-88 0 0,0 1 24 0 0,0 0 64 0 0,1-1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1:56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2304 0 0,'0'0'32'0'0,"0"1"0"0"0,0-1 0 0 0,0 0 0 0 0,0 0 0 0 0,0 0 0 0 0,0 0 0 0 0,1 0 0 0 0,-1 0 0 0 0,0 1 0 0 0,0-1 0 0 0,0 0 0 0 0,0 0 0 0 0,0 0 0 0 0,0 0 0 0 0,0 0 0 0 0,0 0 0 0 0,0 0 0 0 0,0 1-1 0 0,0-1 1 0 0,0 0 0 0 0,1 0 0 0 0,-1 0 0 0 0,0 0 0 0 0,0 0 0 0 0,0 0 0 0 0,0 0 0 0 0,0 0 0 0 0,0 0 0 0 0,0 0 0 0 0,1 0 0 0 0,-1 0 0 0 0,0 0 0 0 0,0 0 0 0 0,0 0 0 0 0,0 0 0 0 0,0 0-1 0 0,1 0 1 0 0,-1 0 0 0 0,0 0 0 0 0,0 0 0 0 0,0 0 0 0 0,0 0 0 0 0,0 0 0 0 0,0 0 0 0 0,1 0 0 0 0,-1 0 0 0 0,0 0 0 0 0,0 0 0 0 0,0 0 0 0 0,0 0-10 0 0,0 0-1 0 0,0 0 1 0 0,1-1 0 0 0,-1 1-1 0 0,0 0 1 0 0,0 0 0 0 0,0 0-1 0 0,0 0 1 0 0,1 0 0 0 0,-1 0 0 0 0,0 0-1 0 0,0 0 1 0 0,0 0 0 0 0,0 0-1 0 0,0 0 1 0 0,1 0 0 0 0,-1 0 0 0 0,0 0-1 0 0,0 0 1 0 0,0 0 0 0 0,0 0-1 0 0,1 0 1 0 0,-1 1 0 0 0,0-1 0 0 0,0 0-1 0 0,0 0 1 0 0,0 0 0 0 0,0 0-1 0 0,0 0 1 0 0,1 0 0 0 0,-1 0 0 0 0,0 0-1 0 0,0 1 1 0 0,0-1 0 0 0,0 0-1 0 0,0 0 1 0 0,0 0 0 0 0,0 0 0 0 0,0 0-1 0 0,0 0 1 0 0,0 1 0 0 0,0-1-1 0 0,1 0 1 0 0,-1 0 0 0 0,0 0 0 0 0,0 0-1 0 0,0 1 1 0 0,0-1 0 0 0,0 0-1 0 0,0 0 1 0 0,-2 16 12 0 0,0-1 1 0 0,-1 0-1 0 0,0 0 0 0 0,-1 0 0 0 0,-8 20 1 0 0,5-17 741 0 0,2 0 1 0 0,0 0 0 0 0,-5 32 0 0 0,10-49-712 0 0,0 0 0 0 0,0-1 0 0 0,0 1 0 0 0,-1 0 0 0 0,1-1 0 0 0,0 1 0 0 0,0 0 1 0 0,0-1-1 0 0,0 1 0 0 0,0-1 0 0 0,0 1 0 0 0,1 0 0 0 0,-1-1 0 0 0,0 1 0 0 0,0 0 0 0 0,0-1 0 0 0,1 1 0 0 0,-1-1 1 0 0,0 1-1 0 0,0 0 0 0 0,1-1 0 0 0,-1 1 0 0 0,1-1 0 0 0,-1 1 0 0 0,0-1 0 0 0,1 1 0 0 0,-1-1 0 0 0,1 1 1 0 0,-1-1-1 0 0,1 0 0 0 0,-1 1 0 0 0,1-1 0 0 0,0 1 0 0 0,1-1-1 0 0,0 0 0 0 0,-1 0 0 0 0,1-1 0 0 0,0 1 0 0 0,-1 0 0 0 0,1-1 0 0 0,-1 1 0 0 0,1-1-1 0 0,-1 0 1 0 0,1 1 0 0 0,-1-1 0 0 0,1 0 0 0 0,1-1 0 0 0,46-38 506 0 0,-45 36-375 0 0,5-4-64 0 0,5-5-384 0 0,0 0 0 0 0,26-16 1 0 0,-24 20-3906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3 166 7834 0 0,'-1'-5'153'0'0,"0"0"0"0"0,1 0 0 0 0,-1 0 0 0 0,1 0 0 0 0,0 0 0 0 0,1 0 0 0 0,-1 0 0 0 0,1 0 0 0 0,0 0 0 0 0,0 0 0 0 0,1 0 0 0 0,-1 0 0 0 0,1 1 0 0 0,0-1 0 0 0,1 0 0 0 0,-1 1 0 0 0,1 0 0 0 0,5-7 0 0 0,-5 5 137 0 0,1 1 1 0 0,0 0 0 0 0,0 0 0 0 0,1 0-1 0 0,0 0 1 0 0,-1 1 0 0 0,2-1 0 0 0,-1 1-1 0 0,0 1 1 0 0,1-1 0 0 0,0 1 0 0 0,0 0-1 0 0,12-5 1 0 0,-15 8-219 0 0,0-1 1 0 0,0 1-1 0 0,0-1 0 0 0,1 1 1 0 0,-1 0-1 0 0,0 0 0 0 0,0 0 1 0 0,0 1-1 0 0,0-1 0 0 0,0 1 1 0 0,1 0-1 0 0,-1 0 0 0 0,0 0 0 0 0,0 0 1 0 0,-1 0-1 0 0,1 0 0 0 0,0 1 1 0 0,0 0-1 0 0,3 2 0 0 0,-2 0-36 0 0,0 0 0 0 0,0 1 0 0 0,0-1 1 0 0,-1 1-1 0 0,0-1 0 0 0,0 1 0 0 0,0 0 0 0 0,0 0 0 0 0,-1 0 0 0 0,2 7 0 0 0,2 7-12 0 0,-2 0 1 0 0,0 0-1 0 0,-1 0 1 0 0,-1 1-1 0 0,0 25 1 0 0,-5 5-36 0 0,-3-1 0 0 0,-1 0 0 0 0,-3 0 0 0 0,-21 64-1 0 0,-10 44 59 0 0,37-135 177 0 0,1 1 1 0 0,0 39 0 0 0,5-16-5100 0 0,0-32-530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38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17972 0 0,'0'1'1952'0'0,"1"-1"-1664"0"0,0 0 16 0 0,1-1 8 0 0,2 1 1 0 0,-1 0-313 0 0,22 5-5706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43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36 3681 0 0,'0'-2'419'0'0,"0"1"0"0"0,0-1 1 0 0,0 0-1 0 0,0 0 0 0 0,-1 0 1 0 0,1 0-1 0 0,0 1 0 0 0,-1-1 1 0 0,1 0-1 0 0,-1 0 0 0 0,0 1 1 0 0,1-1-1 0 0,-1 1 0 0 0,0-1 1 0 0,-2-2-1 0 0,2 3-268 0 0,0 0-1 0 0,0 1 1 0 0,-1-1 0 0 0,1 1 0 0 0,0-1-1 0 0,0 1 1 0 0,0-1 0 0 0,-1 1-1 0 0,1 0 1 0 0,0 0 0 0 0,0 0 0 0 0,-1-1-1 0 0,1 1 1 0 0,0 0 0 0 0,-1 1-1 0 0,1-1 1 0 0,0 0 0 0 0,-1 0-1 0 0,1 0 1 0 0,0 1 0 0 0,0-1 0 0 0,0 1-1 0 0,-1-1 1 0 0,0 2 0 0 0,-7 1 142 0 0,1 1 0 0 0,1 1 0 0 0,-1 0 0 0 0,1 0 0 0 0,-1 0 1 0 0,1 1-1 0 0,-9 9 0 0 0,-42 53 249 0 0,41-48-329 0 0,-35 42 193 0 0,-64 80 139 0 0,114-140-539 0 0,1-1 0 0 0,0 1-1 0 0,-1 0 1 0 0,1-1 0 0 0,0 1 0 0 0,0 0-1 0 0,0 0 1 0 0,0 0 0 0 0,1 0 0 0 0,-1 0-1 0 0,0 0 1 0 0,1 0 0 0 0,-1 0-1 0 0,1 0 1 0 0,0 0 0 0 0,0 0 0 0 0,0 0-1 0 0,0 0 1 0 0,0 4 0 0 0,1-5-32 0 0,0 1 1 0 0,0-1-1 0 0,1 0 1 0 0,-1 0-1 0 0,0 0 1 0 0,0 0-1 0 0,0 0 1 0 0,1-1-1 0 0,-1 1 0 0 0,1 0 1 0 0,-1 0-1 0 0,0-1 1 0 0,1 1-1 0 0,-1-1 1 0 0,1 1-1 0 0,0-1 1 0 0,-1 0-1 0 0,1 0 1 0 0,-1 0-1 0 0,1 0 1 0 0,-1 0-1 0 0,1 0 1 0 0,-1 0-1 0 0,1 0 0 0 0,0 0 1 0 0,1-1-1 0 0,10-1-340 0 0,0-1 0 0 0,-1 1 0 0 0,0-2 0 0 0,0 0 0 0 0,0 0 0 0 0,14-8 0 0 0,68-42-1361 0 0,-40 21 1210 0 0,-20 13 165 0 0,-23 12 166 0 0,1 0 1 0 0,-1 2 0 0 0,2-1-1 0 0,-1 2 1 0 0,0 0 0 0 0,17-5-1 0 0,-29 10 182 0 0,0 0 0 0 0,0 0 0 0 0,0 0 0 0 0,0 0 0 0 0,-1 0 0 0 0,1 0 0 0 0,0 0 0 0 0,0 0 0 0 0,0 1 0 0 0,0-1 0 0 0,0 0 0 0 0,0 0 0 0 0,0 0 0 0 0,0 0 0 0 0,0 0 0 0 0,0 0 0 0 0,0 0-1 0 0,0 0 1 0 0,0 0 0 0 0,-1 0 0 0 0,1 0 0 0 0,0 0 0 0 0,0 1 0 0 0,0-1 0 0 0,0 0 0 0 0,0 0 0 0 0,0 0 0 0 0,0 0 0 0 0,0 0 0 0 0,0 0 0 0 0,0 0 0 0 0,0 0 0 0 0,0 0 0 0 0,0 0 0 0 0,0 1 0 0 0,0-1-1 0 0,0 0 1 0 0,0 0 0 0 0,0 0 0 0 0,0 0 0 0 0,0 0 0 0 0,0 0 0 0 0,0 0 0 0 0,1 0 0 0 0,-1 0 0 0 0,0 0 0 0 0,0 1 0 0 0,0-1 0 0 0,0 0 0 0 0,0 0 0 0 0,0 0 0 0 0,0 0 0 0 0,0 0 0 0 0,0 0 0 0 0,0 0-1 0 0,0 0 1 0 0,0 0 0 0 0,0 0 0 0 0,1 0 0 0 0,-1 0 0 0 0,0 0 0 0 0,0 0 0 0 0,0 0 0 0 0,0 0 0 0 0,0 0 0 0 0,0 0 0 0 0,0 0 0 0 0,0 0 0 0 0,-10 12-193 0 0,-18 16-97 0 0,23-23 208 0 0,-42 43 908 0 0,2 2-1 0 0,2 2 1 0 0,3 1-1 0 0,2 3 1 0 0,-48 93-1 0 0,83-143-584 0 0,1-1 0 0 0,-1 1 0 0 0,1 0 0 0 0,0-1 0 0 0,1 1 0 0 0,-1 0 0 0 0,1 0 0 0 0,0 0 0 0 0,0 9 0 0 0,2-13-206 0 0,-1 0 1 0 0,0-1 0 0 0,0 1-1 0 0,1 0 1 0 0,-1-1-1 0 0,1 1 1 0 0,0 0-1 0 0,-1-1 1 0 0,1 1-1 0 0,0-1 1 0 0,0 1 0 0 0,0-1-1 0 0,0 0 1 0 0,0 1-1 0 0,0-1 1 0 0,0 0-1 0 0,1 0 1 0 0,-1 0-1 0 0,0 0 1 0 0,1 0 0 0 0,-1 0-1 0 0,1 0 1 0 0,-1 0-1 0 0,1 0 1 0 0,-1-1-1 0 0,1 1 1 0 0,0-1-1 0 0,-1 1 1 0 0,1-1 0 0 0,0 1-1 0 0,-1-1 1 0 0,1 0-1 0 0,0 0 1 0 0,-1 0-1 0 0,1 0 1 0 0,0 0-1 0 0,2-1 1 0 0,7 1-389 0 0,0-1 0 0 0,0-1 1 0 0,0 0-1 0 0,-1-1 0 0 0,21-6 0 0 0,23-13-3822 0 0,-31 11-583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43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9674 0 0,'-4'0'472'0'0,"0"1"-1"0"0,0-1 1 0 0,1 1-1 0 0,-1 0 1 0 0,0 0-1 0 0,1 1 1 0 0,-1-1-1 0 0,1 1 1 0 0,-1 0 0 0 0,1-1-1 0 0,-6 6 1 0 0,9-2 1279 0 0,10-2-1082 0 0,10-1-222 0 0,77-4-1773 0 0,-79 2-4762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43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27 13363 0 0,'-4'1'1304'0'0,"5"1"-1160"0"0,0-2-144 0 0,2 0 0 0 0,1 0 0 0 0,-1 0 96 0 0,5-2-16 0 0,6 2 0 0 0,4 0 0 0 0,5 0-424 0 0,1-1-80 0 0,1-2-24 0 0,0 1 0 0 0,1-2-1473 0 0,0-1-287 0 0,-1 0-64 0 0,-1-3-17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44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88 7370 0 0,'-1'-1'154'0'0,"1"0"1"0"0,-1 0 0 0 0,0-1 0 0 0,1 1-1 0 0,-1 0 1 0 0,1-1 0 0 0,0 1 0 0 0,-1 0-1 0 0,1-1 1 0 0,0 1 0 0 0,0 0 0 0 0,0-1 0 0 0,0 1-1 0 0,0 0 1 0 0,0-1 0 0 0,0 1 0 0 0,1 0-1 0 0,-1-1 1 0 0,0 1 0 0 0,1 0 0 0 0,-1-1-1 0 0,1 1 1 0 0,1-2 0 0 0,17-28 1554 0 0,-17 29-1573 0 0,0 0 0 0 0,-1 0 0 0 0,1 0 0 0 0,0 1 0 0 0,0-1 0 0 0,1 0 0 0 0,-1 1 0 0 0,0 0 0 0 0,0-1 0 0 0,1 1 0 0 0,-1 0 0 0 0,1 0 0 0 0,-1 0 0 0 0,1 0 0 0 0,0 1 0 0 0,-1-1 0 0 0,1 1 0 0 0,-1 0 0 0 0,1-1 0 0 0,0 1 0 0 0,3 1 0 0 0,-3 0-30 0 0,0 0 1 0 0,0 0-1 0 0,0 0 0 0 0,-1 1 1 0 0,1-1-1 0 0,0 1 0 0 0,-1 0 1 0 0,1 0-1 0 0,-1 0 1 0 0,0 0-1 0 0,0 0 0 0 0,0 0 1 0 0,0 1-1 0 0,0-1 0 0 0,3 5 1 0 0,2 6 13 0 0,-1-1 0 0 0,0 1 0 0 0,-1 1 0 0 0,0-1 0 0 0,-1 1 0 0 0,4 24 0 0 0,-6-23-87 0 0,-1 0 0 0 0,0 1 0 0 0,-2-1 0 0 0,0 1 0 0 0,0-1 1 0 0,-5 19-1 0 0,-29 91 473 0 0,6-28 169 0 0,26-85-723 0 0,-1 0-1 0 0,2 1 1 0 0,0-1-1 0 0,0 1 1 0 0,1 0-1 0 0,1-1 1 0 0,0 1-1 0 0,1 0 1 0 0,0-1-1 0 0,6 24 1 0 0,-3-23-923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45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16131 0 0,'-3'4'1433'0'0,"0"0"-1145"0"0,3 0-288 0 0,0-2 560 0 0,0 1 56 0 0,-1 2 16 0 0,-1 1 0 0 0,0 4-632 0 0,1-1-168 0 0,-1-1-16 0 0,2-2 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5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11522 0 0,'0'0'887'0'0,"30"-11"1793"0"0,24-6-1423 0 0,2 2 1 0 0,0 2-1 0 0,0 3 1 0 0,108-6-1 0 0,-104 15-1105 0 0,0 3-1 0 0,0 3 0 0 0,0 1 0 0 0,91 24 1 0 0,-148-29-268 0 0,0-1-99 0 0,1 1 0 0 0,0 0 0 0 0,-1 0 0 0 0,1 0 0 0 0,0 0 0 0 0,-1 1 0 0 0,0 0 1 0 0,1-1-1 0 0,-1 1 0 0 0,0 0 0 0 0,0 1 0 0 0,0-1 0 0 0,0 0 0 0 0,3 4 0 0 0,-3 1-1262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57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28 5985 0 0,'-8'-28'15499'0'0,"12"49"-14670"0"0,6 72-181 0 0,-6 158 1 0 0,0-9-574 0 0,0-168-88 0 0,-2-49-1826 0 0,0 1-3481 0 0,-1-7-1783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58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8290 0 0,'1'-4'299'0'0,"-1"1"0"0"0,1 0 0 0 0,0 0 0 0 0,0 0 0 0 0,1 0 0 0 0,-1 1 0 0 0,0-1 0 0 0,1 0 0 0 0,0 0-1 0 0,0 1 1 0 0,0-1 0 0 0,0 1 0 0 0,3-3 0 0 0,32-27 1197 0 0,-35 30-1431 0 0,-1 1 0 0 0,1 0 1 0 0,0 0-1 0 0,0 0 0 0 0,-1 0 0 0 0,1 0 1 0 0,0 0-1 0 0,0 0 0 0 0,0 1 0 0 0,0-1 0 0 0,0 1 1 0 0,0-1-1 0 0,0 1 0 0 0,0 0 0 0 0,0 0 0 0 0,0 0 1 0 0,0 0-1 0 0,0 0 0 0 0,0 0 0 0 0,1 1 1 0 0,-1-1-1 0 0,3 1 0 0 0,-4 1-37 0 0,1-1 1 0 0,0 1-1 0 0,-1 0 1 0 0,1-1-1 0 0,-1 1 0 0 0,1 0 1 0 0,-1 0-1 0 0,0 0 1 0 0,0 0-1 0 0,0 0 0 0 0,0 0 1 0 0,0 0-1 0 0,0 0 1 0 0,-1 0-1 0 0,1 0 0 0 0,-1 0 1 0 0,1 1-1 0 0,-1-1 1 0 0,0 0-1 0 0,0 3 0 0 0,0 19 135 0 0,-2 1-1 0 0,0-1 0 0 0,-2 0 0 0 0,0 0 1 0 0,-2-1-1 0 0,-9 27 0 0 0,-1 5-15 0 0,11-34 78 0 0,-8 28 324 0 0,12-46-412 0 0,1 0 0 0 0,-1 1-1 0 0,1-1 1 0 0,0 1 0 0 0,0-1-1 0 0,0 0 1 0 0,0 1 0 0 0,1-1-1 0 0,-1 1 1 0 0,1-1 0 0 0,1 4-1 0 0,-1-6-78 0 0,-1 0 0 0 0,1 0-1 0 0,0 0 1 0 0,0 0 0 0 0,0 0 0 0 0,0 0-1 0 0,0 0 1 0 0,0 0 0 0 0,0 0 0 0 0,0 0-1 0 0,0-1 1 0 0,0 1 0 0 0,0 0 0 0 0,0-1-1 0 0,1 1 1 0 0,-1-1 0 0 0,0 1-1 0 0,1-1 1 0 0,-1 0 0 0 0,0 1 0 0 0,0-1-1 0 0,1 0 1 0 0,-1 0 0 0 0,0 0 0 0 0,1 0-1 0 0,-1 0 1 0 0,1 0 0 0 0,-1 0 0 0 0,0-1-1 0 0,0 1 1 0 0,1 0 0 0 0,-1-1 0 0 0,2 0-1 0 0,6-2 6 0 0,-1-1-1 0 0,1 1 1 0 0,12-9 0 0 0,-17 9-34 0 0,59-34-2184 0 0,-40 24-4998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28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90 2761 0 0,'-10'-9'2303'0'0,"4"4"-1312"0"0,1 0 1 0 0,0-1-1 0 0,0 1 1 0 0,-7-10 0 0 0,11 14-887 0 0,1-1 0 0 0,-1 1 1 0 0,0-1-1 0 0,0 1 0 0 0,1-1 1 0 0,-1 1-1 0 0,1-1 1 0 0,-1 0-1 0 0,1 1 0 0 0,0-1 1 0 0,-1 0-1 0 0,1 1 1 0 0,0-1-1 0 0,0 0 0 0 0,0 1 1 0 0,0-1-1 0 0,1 0 0 0 0,-1 1 1 0 0,0-1-1 0 0,1 0 1 0 0,-1 1-1 0 0,1-1 0 0 0,0 1 1 0 0,-1-1-1 0 0,3-2 0 0 0,-3 4-52 0 0,0 0-1 0 0,1 0 0 0 0,-1 0 1 0 0,0 0-1 0 0,1 0 1 0 0,-1 0-1 0 0,0 0 0 0 0,1 0 1 0 0,-1 0-1 0 0,0 0 0 0 0,0 0 1 0 0,1 0-1 0 0,-1 1 0 0 0,0-1 1 0 0,1 0-1 0 0,-1 0 0 0 0,0 0 1 0 0,0 0-1 0 0,1 1 1 0 0,-1-1-1 0 0,0 0 0 0 0,0 0 1 0 0,0 0-1 0 0,1 1 0 0 0,-1-1 1 0 0,0 0-1 0 0,0 1 0 0 0,0-1 1 0 0,0 0-1 0 0,0 0 1 0 0,1 1-1 0 0,-1-1 0 0 0,0 0 1 0 0,0 1-1 0 0,0-1 0 0 0,0 0 1 0 0,0 0-1 0 0,0 1 0 0 0,0-1 1 0 0,0 1-1 0 0,5 13 323 0 0,-5-14-383 0 0,12 48 423 0 0,6 56-1 0 0,-7-37-227 0 0,-1 3-188 0 0,-3 0 0 0 0,-4 120 0 0 0,-31 140 16 0 0,17-231 48 0 0,5 184-1 0 0,10-238-588 0 0,-1-26-4018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1:59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10594 0 0,'0'1'20'0'0,"0"-1"1"0"0,0 0-1 0 0,0 0 0 0 0,0 0 0 0 0,0 0 0 0 0,0 0 0 0 0,0 1 0 0 0,0-1 0 0 0,0 0 1 0 0,0 0-1 0 0,0 0 0 0 0,0 0 0 0 0,0 0 0 0 0,0 1 0 0 0,0-1 0 0 0,0 0 0 0 0,0 0 1 0 0,0 0-1 0 0,0 0 0 0 0,0 0 0 0 0,0 1 0 0 0,0-1 0 0 0,-1 0 0 0 0,1 0 0 0 0,0 0 1 0 0,0 0-1 0 0,0 0 0 0 0,0 0 0 0 0,0 0 0 0 0,0 0 0 0 0,0 1 0 0 0,-1-1 0 0 0,1 0 0 0 0,0 0 1 0 0,0 0-1 0 0,0 0 0 0 0,0 0 0 0 0,0 0 0 0 0,-1 0 0 0 0,1 0 0 0 0,0 0 0 0 0,0 0 1 0 0,0 0-1 0 0,0 0 0 0 0,0 0 0 0 0,-1 0 0 0 0,1 0 0 0 0,0 0 0 0 0,0 0 0 0 0,0 0 1 0 0,0 0-1 0 0,0 0 0 0 0,-1 0 0 0 0,1 0 0 0 0,0-1 0 0 0,1 5 970 0 0,0 1-289 0 0,5 28 677 0 0,3 61-1 0 0,-7-61-436 0 0,1 0-1 0 0,11 46 0 0 0,-14-78-955 0 0,0 0-1 0 0,0 0 1 0 0,0 0 0 0 0,0 0-1 0 0,1 1 1 0 0,-1-1 0 0 0,0 0-1 0 0,1 0 1 0 0,-1 0 0 0 0,1 0 0 0 0,-1 0-1 0 0,1-1 1 0 0,-1 1 0 0 0,1 0-1 0 0,0 0 1 0 0,-1 0 0 0 0,1 0-1 0 0,0-1 1 0 0,0 1 0 0 0,0 0-1 0 0,-1-1 1 0 0,1 1 0 0 0,1 0-1 0 0,-1-1-23 0 0,0 0-1 0 0,0-1 1 0 0,0 1-1 0 0,0 0 0 0 0,-1-1 1 0 0,1 1-1 0 0,0-1 1 0 0,0 1-1 0 0,-1-1 0 0 0,1 0 1 0 0,0 1-1 0 0,-1-1 1 0 0,1 0-1 0 0,0 1 0 0 0,-1-1 1 0 0,1 0-1 0 0,-1 0 1 0 0,1 1-1 0 0,-1-1 0 0 0,1-2 1 0 0,20-54-1386 0 0,-20 54 1395 0 0,2-7-13 0 0,4-16-28 0 0,2-1 0 0 0,13-27-1 0 0,-18 47 114 0 0,-1 1 0 0 0,1-1-1 0 0,0 1 1 0 0,0 0 0 0 0,1 0 0 0 0,0 0-1 0 0,0 0 1 0 0,0 1 0 0 0,1 0-1 0 0,0 0 1 0 0,0 1 0 0 0,12-8 0 0 0,-16 11 39 0 0,0 0 1 0 0,0 1-1 0 0,0-1 1 0 0,0 0-1 0 0,0 1 1 0 0,0-1 0 0 0,0 1-1 0 0,1-1 1 0 0,-1 1-1 0 0,0 0 1 0 0,0 0-1 0 0,1 0 1 0 0,-1 0 0 0 0,0 1-1 0 0,0-1 1 0 0,0 1-1 0 0,0-1 1 0 0,4 2-1 0 0,-2 0 48 0 0,-1 0 0 0 0,1 0 1 0 0,-1 0-1 0 0,0 1 0 0 0,1 0 0 0 0,-1-1 0 0 0,0 1 0 0 0,0 0 0 0 0,3 5 0 0 0,2 4 30 0 0,1 1 1 0 0,-2 1-1 0 0,0-1 0 0 0,6 18 0 0 0,14 56-219 0 0,-27-87 59 0 0,0 0 0 0 0,0 0 0 0 0,0 1 0 0 0,0-1-1 0 0,0 0 1 0 0,0 0 0 0 0,0 0 0 0 0,0 0 0 0 0,1 0-1 0 0,-1 0 1 0 0,0 0 0 0 0,0 0 0 0 0,0 0 0 0 0,0 0-1 0 0,0 0 1 0 0,0 0 0 0 0,0 1 0 0 0,0-1 0 0 0,0 0 0 0 0,0 0-1 0 0,0 0 1 0 0,0 0 0 0 0,1 0 0 0 0,-1 0 0 0 0,0 0-1 0 0,0 0 1 0 0,0 0 0 0 0,0 0 0 0 0,0 0 0 0 0,0 0-1 0 0,0 0 1 0 0,0 0 0 0 0,0 0 0 0 0,1 0 0 0 0,-1 0-1 0 0,0 0 1 0 0,0 0 0 0 0,0 0 0 0 0,0 0 0 0 0,0 0 0 0 0,0 0-1 0 0,0-1 1 0 0,0 1 0 0 0,0 0 0 0 0,0 0 0 0 0,1 0-1 0 0,-1 0 1 0 0,0 0 0 0 0,0 0 0 0 0,0 0 0 0 0,0 0-1 0 0,0 0 1 0 0,0 0 0 0 0,0 0 0 0 0,0 0 0 0 0,0-1 0 0 0,0 1-1 0 0,0 0 1 0 0,0 0 0 0 0,0 0 0 0 0,0 0 0 0 0,0 0-1 0 0,0 0 1 0 0,6-11-159 0 0,4-13-293 0 0,-5 7 180 0 0,21-50-654 0 0,-24 63 887 0 0,0 0 1 0 0,0 0 0 0 0,0 0 0 0 0,1 0 0 0 0,0 1 0 0 0,-1-1 0 0 0,1 1-1 0 0,0 0 1 0 0,0 0 0 0 0,1 0 0 0 0,-1 0 0 0 0,1 0 0 0 0,4-1-1 0 0,-7 3 64 0 0,0 1-1 0 0,0-1 1 0 0,0 1-1 0 0,0 0 0 0 0,0 0 1 0 0,0 0-1 0 0,0-1 0 0 0,0 1 1 0 0,0 0-1 0 0,0 0 0 0 0,0 1 1 0 0,0-1-1 0 0,0 0 0 0 0,0 0 1 0 0,0 0-1 0 0,0 1 0 0 0,0-1 1 0 0,0 0-1 0 0,0 1 1 0 0,0-1-1 0 0,0 1 0 0 0,0-1 1 0 0,0 1-1 0 0,0 0 0 0 0,0-1 1 0 0,0 1-1 0 0,-1 0 0 0 0,1 0 1 0 0,0-1-1 0 0,-1 1 0 0 0,1 0 1 0 0,0 0-1 0 0,-1 0 1 0 0,1 0-1 0 0,-1 0 0 0 0,1 0 1 0 0,-1 0-1 0 0,0 0 0 0 0,1 2 1 0 0,3 7 326 0 0,-1 1 1 0 0,-1-1-1 0 0,3 15 1 0 0,-1-1-346 0 0,-2-19-426 0 0,0 1 0 0 0,1 0 0 0 0,-1-1 0 0 0,1 1 0 0 0,0-1 0 0 0,0 0 0 0 0,9 9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0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3225 0 0,'1'-5'426'0'0,"1"1"1"0"0,-1-1-1 0 0,1 1 1 0 0,0 0-1 0 0,0-1 1 0 0,1 1-1 0 0,-1 0 1 0 0,1 1-1 0 0,0-1 1 0 0,0 0-1 0 0,0 1 1 0 0,0-1-1 0 0,1 1 1 0 0,-1 0-1 0 0,1 0 1 0 0,0 1-1 0 0,0-1 1 0 0,0 1-1 0 0,0 0 1 0 0,6-2-1 0 0,-10 3-314 0 0,1 1 0 0 0,0-1 0 0 0,0 1 0 0 0,0-1-1 0 0,0 1 1 0 0,0 0 0 0 0,0-1 0 0 0,0 1 0 0 0,-1 0 0 0 0,1 0-1 0 0,0 0 1 0 0,0 0 0 0 0,0 0 0 0 0,0 0 0 0 0,0 0 0 0 0,0 0-1 0 0,0 0 1 0 0,0 0 0 0 0,0 1 0 0 0,0-1 0 0 0,0 0 0 0 0,0 1-1 0 0,0-1 1 0 0,-1 1 0 0 0,1-1 0 0 0,1 2 0 0 0,0-1 69 0 0,0 1-1 0 0,0 0 1 0 0,-1 0 0 0 0,1 0 0 0 0,-1 0 0 0 0,0 0 0 0 0,1 1 0 0 0,-1-1 0 0 0,0 0 0 0 0,1 3 0 0 0,1 7 298 0 0,0 0 1 0 0,0 0 0 0 0,0 13-1 0 0,0 6 6 0 0,-4 39 0 0 0,0-47-708 0 0,1-1 0 0 0,1 1 0 0 0,1-1 0 0 0,5 25 0 0 0,10-79-1052 0 0,0-26 223 0 0,13-40 492 0 0,-26 90 563 0 0,0-1 0 0 0,0 1 0 0 0,0-1 0 0 0,1 1 0 0 0,1 1 1 0 0,-1-1-1 0 0,1 1 0 0 0,8-9 0 0 0,-13 16 21 0 0,-1-1 1 0 0,1 0-1 0 0,-1 1 1 0 0,1-1-1 0 0,-1 1 1 0 0,1-1 0 0 0,-1 0-1 0 0,1 1 1 0 0,0 0-1 0 0,-1-1 1 0 0,1 1-1 0 0,-1-1 1 0 0,1 1-1 0 0,0 0 1 0 0,0-1-1 0 0,-1 1 1 0 0,1 0-1 0 0,0 0 1 0 0,0-1 0 0 0,-1 1-1 0 0,1 0 1 0 0,0 0-1 0 0,0 0 1 0 0,-1 0-1 0 0,1 0 1 0 0,0 0-1 0 0,0 0 1 0 0,-1 0-1 0 0,1 0 1 0 0,0 1-1 0 0,0-1 1 0 0,-1 0-1 0 0,1 0 1 0 0,0 1 0 0 0,0-1-1 0 0,-1 1 1 0 0,1-1-1 0 0,0 0 1 0 0,-1 1-1 0 0,1-1 1 0 0,-1 1-1 0 0,1-1 1 0 0,-1 1-1 0 0,1 0 1 0 0,-1-1-1 0 0,1 1 1 0 0,-1-1 0 0 0,1 1-1 0 0,-1 0 1 0 0,0 0-1 0 0,1-1 1 0 0,-1 1-1 0 0,0 0 1 0 0,1 0-1 0 0,1 8 209 0 0,0 0 0 0 0,0 0 0 0 0,0-1-1 0 0,0 11 1 0 0,1 2-463 0 0,-2-17 209 0 0,-1 0-8 0 0,1 0 0 0 0,0 1 0 0 0,1-1 0 0 0,-1 0 0 0 0,1 0 0 0 0,0 0 0 0 0,3 5 0 0 0,-4-8 27 0 0,-1-1 0 0 0,1 1 1 0 0,0 0-1 0 0,0-1 0 0 0,0 1 0 0 0,0-1 1 0 0,-1 0-1 0 0,1 1 0 0 0,0-1 1 0 0,0 0-1 0 0,0 1 0 0 0,0-1 0 0 0,0 0 1 0 0,0 0-1 0 0,0 0 0 0 0,0 0 1 0 0,0 0-1 0 0,0 0 0 0 0,0 0 0 0 0,0 0 1 0 0,0 0-1 0 0,0 0 0 0 0,0 0 1 0 0,0-1-1 0 0,0 1 0 0 0,0 0 0 0 0,-1-1 1 0 0,1 1-1 0 0,0-1 0 0 0,0 1 1 0 0,0-1-1 0 0,0 1 0 0 0,-1-1 0 0 0,1 0 1 0 0,0 1-1 0 0,-1-1 0 0 0,1 0 1 0 0,1-1-1 0 0,8-8-20 0 0,1 0 0 0 0,-2-1 0 0 0,1-1 0 0 0,9-15 1 0 0,-13 18 29 0 0,0 0 1 0 0,0 0-1 0 0,1 1 1 0 0,0 0-1 0 0,0 0 1 0 0,1 1-1 0 0,0 0 1 0 0,0 0-1 0 0,15-9 1 0 0,-21 16 68 0 0,-1-1-1 0 0,1 0 1 0 0,0 0 0 0 0,0 1 0 0 0,-1-1 0 0 0,1 0-1 0 0,0 1 1 0 0,0 0 0 0 0,0-1 0 0 0,-1 1 0 0 0,1 0-1 0 0,0 0 1 0 0,0 0 0 0 0,0 0 0 0 0,0 1 0 0 0,0-1-1 0 0,-1 0 1 0 0,1 1 0 0 0,0-1 0 0 0,0 1 0 0 0,-1 0-1 0 0,1 0 1 0 0,0-1 0 0 0,-1 1 0 0 0,1 0 0 0 0,0 0-1 0 0,-1 1 1 0 0,0-1 0 0 0,1 0 0 0 0,-1 0 0 0 0,0 1-1 0 0,3 2 1 0 0,1 4 185 0 0,0 1 0 0 0,0 0 0 0 0,-1 1-1 0 0,0-1 1 0 0,4 12 0 0 0,-6-13-765 0 0,1 0 0 0 0,0-1 0 0 0,0 1 1 0 0,8 11-1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0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14283 0 0,'23'-13'4664'0'0,"0"-1"-3841"0"0,52-15-789 0 0,-41 19-5868 0 0,-17 7-182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1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11058 0 0,'40'-3'2936'0'0,"19"-5"-2799"0"0,104-8-2579 0 0,-136 15 1587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1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27 145 8290 0 0,'-3'-1'154'0'0,"1"-1"0"0"0,0 1 0 0 0,1-1 0 0 0,-1 0 0 0 0,0 0 0 0 0,0 0 0 0 0,1 0 1 0 0,-1 0-1 0 0,1 0 0 0 0,0 0 0 0 0,-1-1 0 0 0,1 1 0 0 0,0 0 0 0 0,1-1 0 0 0,-1 1 0 0 0,0-1 1 0 0,1 1-1 0 0,-1-1 0 0 0,1 1 0 0 0,0-1 0 0 0,-1 1 0 0 0,1-1 0 0 0,1 0 0 0 0,-1 1 0 0 0,0-1 0 0 0,1 1 1 0 0,-1-1-1 0 0,2-2 0 0 0,-1 1 49 0 0,0 0 0 0 0,0 0 0 0 0,0 0 1 0 0,1 1-1 0 0,0-1 0 0 0,0 0 0 0 0,0 1 0 0 0,0-1 1 0 0,0 1-1 0 0,1-1 0 0 0,0 1 0 0 0,0 0 1 0 0,-1 0-1 0 0,2 1 0 0 0,-1-1 0 0 0,0 0 0 0 0,0 1 1 0 0,1 0-1 0 0,0 0 0 0 0,-1 0 0 0 0,1 0 1 0 0,5-1-1 0 0,-4 1-8 0 0,1 1 1 0 0,-1 0-1 0 0,0 0 1 0 0,1 1-1 0 0,-1-1 1 0 0,1 1-1 0 0,-1 1 1 0 0,1-1-1 0 0,-1 1 1 0 0,1 0-1 0 0,-1 0 1 0 0,0 0-1 0 0,1 1 1 0 0,-1-1-1 0 0,0 2 1 0 0,9 4-1 0 0,-9-4-138 0 0,0 1-1 0 0,0 0 0 0 0,0 0 0 0 0,-1 0 0 0 0,0 1 1 0 0,0 0-1 0 0,0-1 0 0 0,-1 1 0 0 0,1 1 0 0 0,-1-1 0 0 0,0 0 1 0 0,-1 1-1 0 0,1 0 0 0 0,-1-1 0 0 0,0 1 0 0 0,-1 0 0 0 0,0 0 1 0 0,1 0-1 0 0,-2 0 0 0 0,1 0 0 0 0,-1 10 0 0 0,0 11-93 0 0,-1 0-1 0 0,-2 1 1 0 0,-7 36-1 0 0,0-22-55 0 0,-2-1 1 0 0,-2-1-1 0 0,-21 42 0 0 0,-10 31 113 0 0,44-111-5 0 0,0 0 1 0 0,0 1-1 0 0,1-1 0 0 0,-1 0 0 0 0,0 0 1 0 0,1 0-1 0 0,0 0 0 0 0,-1 1 0 0 0,1-1 0 0 0,0 0 1 0 0,0 0-1 0 0,0 1 0 0 0,0-1 0 0 0,1 0 0 0 0,-1 0 1 0 0,1 1-1 0 0,-1-1 0 0 0,1 0 0 0 0,0 0 0 0 0,0 0 1 0 0,0 0-1 0 0,0 0 0 0 0,0 0 0 0 0,0 0 1 0 0,2 2-1 0 0,1-1-358 0 0,0 0 1 0 0,0 0 0 0 0,1-1-1 0 0,-1 0 1 0 0,0 0 0 0 0,1 0-1 0 0,-1 0 1 0 0,1-1 0 0 0,0 1 0 0 0,7 0-1 0 0,4 1-6280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 15667 0 0,'-10'9'1393'0'0,"-3"0"3488"0"0,15-17-7674 0 0,2 3 1065 0 0,1-4-25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2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10594 0 0,'51'19'1831'0'0,"41"-3"-1548"0"0,1-3-1 0 0,129 0 1 0 0,-52-4-49 0 0,46 7 39 0 0,1230 69 691 0 0,56 1-2471 0 0,-1147-61 1601 0 0,-67-11-1073 0 0,140-29-4586 0 0,-311 2 4864 0 0,135-30 0 0 0,-204 30 1021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2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5100 1 1376 0 0,'-3'0'702'0'0,"0"1"0"0"0,0 0 0 0 0,0 0-1 0 0,0 0 1 0 0,1 0 0 0 0,-1 1 0 0 0,0-1 0 0 0,1 1-1 0 0,-1-1 1 0 0,1 1 0 0 0,-1 0 0 0 0,1 0 0 0 0,0 0-1 0 0,-3 4 1 0 0,1 0-23 0 0,0-1 0 0 0,0 1 1 0 0,1 0-1 0 0,0 0 0 0 0,0 0 0 0 0,-2 9 0 0 0,0 3 29 0 0,0 0-1 0 0,2 0 0 0 0,0 1 0 0 0,0 19 1 0 0,16 431 1980 0 0,-3-303-2460 0 0,54 316 124 0 0,-44-364-321 0 0,7-2-111 0 0,-19-88 34 0 0,0 1 1 0 0,-2 1 0 0 0,-2-1-1 0 0,0 1 1 0 0,-2 58 0 0 0,-2-85 39 0 0,0-1 1 0 0,-1 0-1 0 0,1 1 1 0 0,-1-1-1 0 0,1 0 0 0 0,-1 0 1 0 0,0 1-1 0 0,0-1 1 0 0,0 0-1 0 0,0 0 1 0 0,0 0-1 0 0,-1 0 0 0 0,1 0 1 0 0,-1-1-1 0 0,1 1 1 0 0,-1 0-1 0 0,0-1 0 0 0,1 1 1 0 0,-1-1-1 0 0,0 1 1 0 0,0-1-1 0 0,0 0 0 0 0,0 0 1 0 0,0 0-1 0 0,-1 0 1 0 0,1 0-1 0 0,-3 1 1 0 0,-6 0 30 0 0,-1 0 0 0 0,1-1 0 0 0,0 0 0 0 0,-20-1 1 0 0,-3 1 52 0 0,-678 42-1071 0 0,-354 32-575 0 0,-513 62 3364 0 0,1161-106-1743 0 0,370-27-44 0 0,-480 30-113 0 0,354-31-68 0 0,-181-19-1 0 0,280 6 41 0 0,2-2-272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3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10138 0 0,'0'0'778'0'0,"0"18"757"0"0,10 491 3182 0 0,4-245-4357 0 0,-10-85-660 0 0,10 223 205 0 0,16-137-5282 0 0,-15-182 310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3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10594 0 0,'1'1'82'0'0,"0"1"0"0"0,1-1 0 0 0,-1 0 0 0 0,1 0 0 0 0,-1 1-1 0 0,1-1 1 0 0,0 0 0 0 0,-1-1 0 0 0,1 1 0 0 0,0 0 0 0 0,0 0 0 0 0,-1-1-1 0 0,1 1 1 0 0,0-1 0 0 0,0 1 0 0 0,3-1 0 0 0,0 1 55 0 0,73 17 379 0 0,1-4 1 0 0,148 6 0 0 0,-102-11-211 0 0,341 21 216 0 0,268 29 948 0 0,-599-41-1109 0 0,254 27 549 0 0,-131-34-353 0 0,-205-13-363 0 0,-1-2-1 0 0,97-20 1 0 0,-110 13-267 0 0,-1-2 0 0 0,71-37 0 0 0,-81 35-1081 0 0,1 2 1 0 0,0 0-1 0 0,1 2 1 0 0,0 2-1 0 0,53-11 1 0 0,-68 19-3037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0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56 173 2304 0 0,'-5'-6'309'0'0,"0"0"-1"0"0,0 0 0 0 0,1 0 0 0 0,-5-10 0 0 0,5 9 500 0 0,1 0-1 0 0,-2 1 0 0 0,1 0 0 0 0,-8-9 1 0 0,33 39-183 0 0,-2 1 0 0 0,-1 0 0 0 0,-1 1 0 0 0,19 39 0 0 0,-24-40-629 0 0,1-1-1 0 0,1-1 1 0 0,2 0-1 0 0,0-1 1 0 0,1 0-1 0 0,34 32 1 0 0,-49-52 1 0 0,0 0 0 0 0,1 0 0 0 0,-1 0 0 0 0,1-1 0 0 0,-1 1 1 0 0,1 0-1 0 0,0-1 0 0 0,-1 0 0 0 0,1 0 0 0 0,0 0 0 0 0,0 0 0 0 0,0 0 0 0 0,0 0 1 0 0,0-1-1 0 0,0 0 0 0 0,0 1 0 0 0,0-1 0 0 0,0 0 0 0 0,0 0 0 0 0,0-1 1 0 0,4 0-1 0 0,-4 0 27 0 0,0-1 0 0 0,0 0 0 0 0,0 0 0 0 0,0 0 0 0 0,0 0 0 0 0,0 0 0 0 0,-1 0 0 0 0,1-1 0 0 0,-1 1 0 0 0,0-1 0 0 0,0 0 0 0 0,0 1 0 0 0,0-1 0 0 0,0 0 0 0 0,-1 0 0 0 0,1-1 0 0 0,-1 1 0 0 0,2-5 0 0 0,7-25 819 0 0,-1 0-1 0 0,-2-1 1 0 0,4-45-1 0 0,-7 44-482 0 0,1 1-1 0 0,2 0 0 0 0,13-38 1 0 0,-19 69-572 0 0,0-1 0 0 0,0 1 0 0 0,0-1 1 0 0,1 1-1 0 0,-1 0 0 0 0,1 0 0 0 0,0-1 0 0 0,0 1 0 0 0,0 0 1 0 0,1 1-1 0 0,-1-1 0 0 0,1 0 0 0 0,-1 1 0 0 0,1-1 1 0 0,0 1-1 0 0,0 0 0 0 0,0 0 0 0 0,0 0 0 0 0,1 0 1 0 0,-1 1-1 0 0,0-1 0 0 0,4 0 0 0 0,4 0-1283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4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2728 7 1840 0 0,'-11'-3'-487'0'0,"9"2"1186"0"0,-1 1 1 0 0,1-1-1 0 0,0 1 1 0 0,0-1-1 0 0,-1 1 0 0 0,1 0 1 0 0,0 0-1 0 0,-1 0 1 0 0,-2 1-1 0 0,4-1-560 0 0,0 0 0 0 0,1 1 0 0 0,-1 0 0 0 0,0-1 0 0 0,0 1 0 0 0,1-1 0 0 0,-1 1 0 0 0,1 0 0 0 0,-1-1 0 0 0,0 1 0 0 0,1 0 0 0 0,0 0 0 0 0,-1 0 0 0 0,1-1 0 0 0,-1 1 0 0 0,1 0 0 0 0,0 0 0 0 0,0 0 0 0 0,-1 0 0 0 0,1 0 0 0 0,0 0 0 0 0,0-1-1 0 0,0 1 1 0 0,0 0 0 0 0,0 0 0 0 0,0 0 0 0 0,0 0 0 0 0,0 1 0 0 0,49 1189 6975 0 0,-38-1073-6801 0 0,31 139-1 0 0,-39-246-355 0 0,-1 0 0 0 0,0 0-1 0 0,-1 0 1 0 0,-1 0 0 0 0,1 0-1 0 0,-3 17 1 0 0,1-24 30 0 0,0 0 0 0 0,0-1 0 0 0,0 1 0 0 0,-1 0 0 0 0,1-1 1 0 0,-1 1-1 0 0,0-1 0 0 0,0 1 0 0 0,0-1 0 0 0,0 0 0 0 0,-1 0 0 0 0,1 0 0 0 0,-1 0 1 0 0,0-1-1 0 0,0 1 0 0 0,0-1 0 0 0,0 1 0 0 0,0-1 0 0 0,-1 0 0 0 0,1 0 0 0 0,-6 2 1 0 0,-123 63 138 0 0,-27 11 149 0 0,133-67-244 0 0,0-2 0 0 0,-1-1-1 0 0,0-1 1 0 0,-40 6-1 0 0,-242 3-38 0 0,220-14-6 0 0,-446-9-450 0 0,-74 3 1406 0 0,271 10-2178 0 0,169-17-1466 0 0,3-14-3319 0 0,112 14 1433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33 11522 0 0,'-10'-9'630'0'0,"7"6"-215"0"0,0 0-1 0 0,-1 0 0 0 0,1 0 1 0 0,-1 0-1 0 0,0 0 0 0 0,-7-3 1 0 0,11 8-340 0 0,-1-1 1 0 0,0 0 0 0 0,1 0 0 0 0,-1 0 0 0 0,1 0-1 0 0,0 1 1 0 0,-1-1 0 0 0,1 0 0 0 0,0 0 0 0 0,0 1-1 0 0,0-1 1 0 0,0 0 0 0 0,0 0 0 0 0,0 1-1 0 0,0-1 1 0 0,0 0 0 0 0,0 0 0 0 0,1 3 0 0 0,-1-1 51 0 0,3 557-186 0 0,-4-133-1657 0 0,25 2-1493 0 0,-15-354 2023 0 0,0-2-2655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5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0 244 10138 0 0,'3'-3'178'0'0,"0"1"1"0"0,0 0-1 0 0,0 0 0 0 0,0 0 1 0 0,0 0-1 0 0,0 1 0 0 0,1 0 1 0 0,-1-1-1 0 0,6 0 0 0 0,-6 1-91 0 0,76-26 21 0 0,0 3-1 0 0,2 4 1 0 0,1 3 0 0 0,165-11 0 0 0,907-60 3435 0 0,-832 69-2322 0 0,333 23 0 0 0,-565 1-1242 0 0,478 30-545 0 0,-513-27-573 0 0,0 2-1 0 0,-1 2 1 0 0,-1 3 0 0 0,0 2-1 0 0,-1 2 1 0 0,0 3-1 0 0,65 38 1 0 0,-86-42-2666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3655 24 2304 0 0,'-55'-12'2105'0'0,"1"1"3584"0"0,53 11-5598 0 0,0 0-1 0 0,1 1 0 0 0,-1-1 1 0 0,1 0-1 0 0,-1 0 0 0 0,1 1 1 0 0,-1-1-1 0 0,1 1 0 0 0,-1-1 1 0 0,1 0-1 0 0,0 1 0 0 0,-1-1 1 0 0,1 1-1 0 0,-1-1 0 0 0,1 1 1 0 0,0-1-1 0 0,-1 1 0 0 0,1-1 1 0 0,0 1-1 0 0,0-1 0 0 0,-1 1 1 0 0,1 0-1 0 0,0-1 0 0 0,0 1 1 0 0,0-1-1 0 0,0 1 0 0 0,0 0 1 0 0,0-1-1 0 0,0 1 1 0 0,0 0-1 0 0,0-1 0 0 0,0 2 1 0 0,0 29-105 0 0,0-22 262 0 0,-20 377 859 0 0,0 14 23 0 0,36-37-788 0 0,1-61 492 0 0,-17-244-557 0 0,-2 0 1 0 0,-4 0-1 0 0,-13 65 0 0 0,14-102-347 0 0,-15 41 0 0 0,18-56 58 0 0,0 0 0 0 0,-1-1 1 0 0,0 1-1 0 0,0-1 0 0 0,-1 0 1 0 0,1 0-1 0 0,-1 0 0 0 0,0 0 1 0 0,0 0-1 0 0,-1-1 0 0 0,-7 6 1 0 0,11-9-27 0 0,0-1 1 0 0,1 0 0 0 0,-1 1 0 0 0,0-1 0 0 0,0 0-1 0 0,0 0 1 0 0,0 0 0 0 0,0 0 0 0 0,0 1-1 0 0,1-1 1 0 0,-1 0 0 0 0,0-1 0 0 0,0 1-1 0 0,0 0 1 0 0,0 0 0 0 0,0 0 0 0 0,0 0-1 0 0,1-1 1 0 0,-1 1 0 0 0,0 0 0 0 0,0-1-1 0 0,0 1 1 0 0,1-1 0 0 0,-1 1 0 0 0,0-1-1 0 0,1 1 1 0 0,-1-1 0 0 0,0 1 0 0 0,1-1-1 0 0,-1 0 1 0 0,0 1 0 0 0,1-1 0 0 0,-1 0-1 0 0,1 0 1 0 0,0 1 0 0 0,-1-1 0 0 0,0-1-1 0 0,1 1-41 0 0,-1-1 0 0 0,0 1 0 0 0,0 0 0 0 0,0-1 0 0 0,0 1-1 0 0,-1 0 1 0 0,1 0 0 0 0,0 0 0 0 0,0 0 0 0 0,-1 0 0 0 0,1 0-1 0 0,-1 1 1 0 0,1-1 0 0 0,-1 0 0 0 0,1 1 0 0 0,-1-1 0 0 0,1 1 0 0 0,-4-1-1 0 0,-20 1-2398 0 0,13 1 2262 0 0,-1-1 1 0 0,1 0-1 0 0,0-1 1 0 0,0-1 0 0 0,0 0-1 0 0,0 0 1 0 0,-20-7-1 0 0,20 4 497 0 0,-114-39 2351 0 0,105 38-2360 0 0,0 2-1 0 0,0 0 1 0 0,-1 1 0 0 0,-28 0 0 0 0,-74 10-751 0 0,0 5-1 0 0,-140 32 1 0 0,134-20-1395 0 0,-230 14 1 0 0,-318-58 4669 0 0,444 6-449 0 0,-243 16 1 0 0,116 8-2381 0 0,208-21-5174 0 0,101 4 140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2:06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 16588 0 0,'0'0'9'0'0,"0"0"1"0"0,-1-1 0 0 0,1 1 0 0 0,0 0 0 0 0,0 0 0 0 0,0 0 0 0 0,0 0 0 0 0,0 0 0 0 0,0 0 0 0 0,0 0 0 0 0,0 0 0 0 0,0-1 0 0 0,0 1 0 0 0,0 0 0 0 0,0 0 0 0 0,0 0 0 0 0,0 0 0 0 0,0 0-1 0 0,-1 0 1 0 0,1 0 0 0 0,0 0 0 0 0,0 0 0 0 0,0 0 0 0 0,0 0 0 0 0,0 0 0 0 0,0 0 0 0 0,0 0 0 0 0,0 0 0 0 0,-1 0 0 0 0,1 0 0 0 0,0 0 0 0 0,0 0 0 0 0,0 0 0 0 0,0 0 0 0 0,0 0-1 0 0,0 0 1 0 0,0 0 0 0 0,-1 0 0 0 0,1 0 0 0 0,0 0 0 0 0,0 0 0 0 0,0 0 0 0 0,0 0 0 0 0,0 0 0 0 0,0 0 0 0 0,0 0 0 0 0,0 0 0 0 0,-1 0 0 0 0,1 0 0 0 0,0 0 0 0 0,0 0 0 0 0,0 0 0 0 0,0 1-1 0 0,0-1 1 0 0,0 0 0 0 0,0 0 0 0 0,0 0 0 0 0,0 0 0 0 0,0 0 0 0 0,0 0 0 0 0,0 0 0 0 0,0 0 0 0 0,0 1 0 0 0,-2 13-142 0 0,2 32-830 0 0,1-22 1078 0 0,-2 25-304 0 0,1 307-1583 0 0,4-272 1226 0 0,4-1-1 0 0,23 102 1 0 0,-17-131 433 0 0,2 0 0 0 0,42 94 0 0 0,-34-96 112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2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12 4681 0 0,'-24'-4'1153'0'0,"0"5"3603"0"0,48 1-45 0 0,13 0-3867 0 0,47-7 310 0 0,-14 0-566 0 0,-1 3 1 0 0,132 13-1 0 0,-14 18-2474 0 0,-153-26 551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3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41 4145 0 0,'-17'-12'480'0'0,"-13"-8"2349"0"0,28 19-2173 0 0,-1-1 0 0 0,1 1 1 0 0,-1 0-1 0 0,0 0 1 0 0,1 0-1 0 0,-1 0 0 0 0,0 1 1 0 0,-9 7 4417 0 0,16 17-4424 0 0,-3-20-216 0 0,14 107 681 0 0,-6 0 0 0 0,-7 202-1 0 0,-3-305-1361 0 0,2 96 828 0 0,6-53-1822 0 0,9-3-4450 0 0,-6-27-1020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6449 0 0,'5'0'1438'0'0,"1"-1"-1"0"0,-1 1 0 0 0,1-1 0 0 0,-1-1 0 0 0,8-1 0 0 0,29-15 1985 0 0,-34 14-3733 0 0,1 0 0 0 0,0 0 0 0 0,-1 1 0 0 0,2 0 0 0 0,-1 1 0 0 0,0-1 0 0 0,1 2 0 0 0,-1-1 1 0 0,16 1-1 0 0,-12 3-759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3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11058 0 0,'48'-12'4823'0'0,"61"-35"-3170"0"0,-71 29-4107 0 0,47-15-1 0 0,-66 27 824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4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62 7834 0 0,'-3'-9'506'0'0,"-3"-24"330"0"0,6 32-610 0 0,0 0 1 0 0,0-1-1 0 0,0 1 1 0 0,1 0-1 0 0,-1 0 1 0 0,0 0-1 0 0,1 0 1 0 0,-1 0-1 0 0,1-1 1 0 0,-1 1 0 0 0,1 0-1 0 0,-1 0 1 0 0,1 0-1 0 0,0 0 1 0 0,0-1-1 0 0,0 2-155 0 0,-1 0 1 0 0,1 0-1 0 0,-1 0 0 0 0,0-1 1 0 0,1 1-1 0 0,-1 0 1 0 0,0 0-1 0 0,1 0 0 0 0,-1 0 1 0 0,1 0-1 0 0,-1 0 0 0 0,0 0 1 0 0,1 0-1 0 0,-1 0 0 0 0,1 0 1 0 0,-1 1-1 0 0,0-1 0 0 0,1 0 1 0 0,-1 0-1 0 0,0 0 1 0 0,1 0-1 0 0,-1 0 0 0 0,0 1 1 0 0,1-1-1 0 0,-1 0 0 0 0,0 0 1 0 0,1 1-1 0 0,-1-1 0 0 0,0 0 1 0 0,1 0-1 0 0,-1 1 0 0 0,0-1 1 0 0,0 0-1 0 0,0 1 0 0 0,1-1 1 0 0,-1 0-1 0 0,0 1 1 0 0,0-1-1 0 0,0 1 0 0 0,0-1 1 0 0,0 0-1 0 0,1 1 0 0 0,7 19 716 0 0,-8-19-705 0 0,19 58 980 0 0,-2 0 1 0 0,14 102 0 0 0,-2 128-1259 0 0,-21-202-401 0 0,-5-45-531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6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2040 0 0,'0'1'6'0'0,"0"0"0"0"0,0 0 0 0 0,1 0 0 0 0,-1 0-1 0 0,0 0 1 0 0,1 0 0 0 0,-1 0 0 0 0,0 0-1 0 0,1 0 1 0 0,-1 0 0 0 0,1 0 0 0 0,0-1-1 0 0,-1 1 1 0 0,1 0 0 0 0,0 0 0 0 0,-1-1 0 0 0,1 1-1 0 0,0 0 1 0 0,0-1 0 0 0,0 1 0 0 0,-1 0-1 0 0,1-1 1 0 0,0 0 0 0 0,0 1 0 0 0,0-1-1 0 0,0 1 1 0 0,0-1 0 0 0,0 0 0 0 0,0 0-1 0 0,0 0 1 0 0,0 1 0 0 0,0-1 0 0 0,0 0 0 0 0,0 0-1 0 0,0 0 1 0 0,0 0 0 0 0,0-1 0 0 0,0 1-1 0 0,0 0 1 0 0,0 0 0 0 0,0-1 0 0 0,1 0-1 0 0,2-1-5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4 172 10594 0 0,'-1'-1'66'0'0,"1"0"-1"0"0,-1 0 1 0 0,1-1-1 0 0,-1 1 0 0 0,1 0 1 0 0,0 0-1 0 0,0-1 1 0 0,-1 1-1 0 0,1 0 1 0 0,0-1-1 0 0,0 1 0 0 0,0 0 1 0 0,0-1-1 0 0,0 1 1 0 0,1 0-1 0 0,-1 0 1 0 0,0-1-1 0 0,1 1 0 0 0,-1 0 1 0 0,0 0-1 0 0,1-1 1 0 0,0 1-1 0 0,-1 0 1 0 0,1 0-1 0 0,0 0 0 0 0,-1 0 1 0 0,1 0-1 0 0,0 0 1 0 0,0 0-1 0 0,0 0 1 0 0,0 0-1 0 0,0 0 0 0 0,0 0 1 0 0,2-1-1 0 0,48-33 2309 0 0,-39 28-1563 0 0,14-10 60 0 0,1 2 0 0 0,34-14 0 0 0,-46 23-1333 0 0,0 0-1 0 0,1 2 1 0 0,20-4 0 0 0,-11 6-5617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5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10594 0 0,'59'-32'3434'0'0,"-20"5"-2157"0"0,-30 19-1796 0 0,1 1 0 0 0,-1 0 1 0 0,1 1-1 0 0,0 1 0 0 0,1-1 0 0 0,-1 1 0 0 0,1 1 0 0 0,22-6 1 0 0,-15 8 396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5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6449 0 0,'12'-35'13007'0'0,"-9"43"-11177"0"0,4 34-1723 0 0,-2 0 1 0 0,0 48 0 0 0,-3-45 74 0 0,1 0 1 0 0,13 59-1 0 0,-13-91-160 0 0,0 0 0 0 0,1-1 1 0 0,1 0-1 0 0,0 0 0 0 0,1 0 0 0 0,0 0 1 0 0,0-1-1 0 0,1 0 0 0 0,1 0 0 0 0,0-1 0 0 0,0 0 1 0 0,15 13-1 0 0,-17-18-406 0 0,0 0 0 0 0,0 0 0 0 0,1-1-1 0 0,-1 0 1 0 0,1-1 0 0 0,0 1 0 0 0,0-1 0 0 0,0 0 0 0 0,0-1 0 0 0,1 0 0 0 0,-1 0 0 0 0,1-1 0 0 0,-1 1 0 0 0,1-2 0 0 0,0 1-1 0 0,-1-1 1 0 0,1 0 0 0 0,0-1 0 0 0,-1 0 0 0 0,1 0 0 0 0,8-3 0 0 0,-2 1-5665 0 0</inkml:trace>
  <inkml:trace contextRef="#ctx0" brushRef="#br0" timeOffset="1">100 506 4609 0 0,'-1'0'168'0'0,"0"0"1"0"0,-1 1 0 0 0,1-1-1 0 0,0 0 1 0 0,-1 0-1 0 0,1 0 1 0 0,0 0-1 0 0,-1 0 1 0 0,1 0-1 0 0,0 0 1 0 0,-1-1-1 0 0,1 1 1 0 0,0-1-1 0 0,0 1 1 0 0,-1 0-1 0 0,1-1 1 0 0,0 0-1 0 0,0 1 1 0 0,0-1-1 0 0,0 0 1 0 0,-1 0-1 0 0,1 1 1 0 0,0-1-1 0 0,0 0 1 0 0,-1-2-1 0 0,2 2-19 0 0,0 0-1 0 0,-1 0 1 0 0,1-1 0 0 0,0 1-1 0 0,0 0 1 0 0,0-1 0 0 0,-1 1-1 0 0,2 0 1 0 0,-1-1-1 0 0,0 1 1 0 0,0 0 0 0 0,0 0-1 0 0,0-1 1 0 0,1 1-1 0 0,-1 0 1 0 0,1 0 0 0 0,-1-1-1 0 0,1 1 1 0 0,-1 0-1 0 0,1 0 1 0 0,0 0 0 0 0,0 0-1 0 0,-1 0 1 0 0,1 0 0 0 0,0 0-1 0 0,2-1 1 0 0,14-14-282 0 0,0 1-1 0 0,2 1 1 0 0,0 0 0 0 0,0 2 0 0 0,1 0 0 0 0,28-12 0 0 0,-25 14 113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5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6 168 5985 0 0,'-1'-2'307'0'0,"0"0"-1"0"0,0 0 0 0 0,1-1 0 0 0,-1 1 1 0 0,0 0-1 0 0,1-1 0 0 0,0 1 1 0 0,-1-1-1 0 0,1 1 0 0 0,0 0 1 0 0,0-1-1 0 0,0 1 0 0 0,1-1 0 0 0,-1 1 1 0 0,0 0-1 0 0,1-1 0 0 0,0 1 1 0 0,-1 0-1 0 0,1-1 0 0 0,0 1 0 0 0,0 0 1 0 0,0 0-1 0 0,1 0 0 0 0,-1 0 1 0 0,0 0-1 0 0,1 0 0 0 0,0 0 1 0 0,-1 0-1 0 0,3-1 0 0 0,-3 2-219 0 0,1 0 0 0 0,-1 0-1 0 0,1 0 1 0 0,0 0 0 0 0,-1 0-1 0 0,1 0 1 0 0,0 1 0 0 0,-1-1 0 0 0,1 1-1 0 0,0-1 1 0 0,0 1 0 0 0,-1 0-1 0 0,1 0 1 0 0,0 0 0 0 0,0 0 0 0 0,0 0-1 0 0,-1 0 1 0 0,1 0 0 0 0,0 0-1 0 0,0 1 1 0 0,0-1 0 0 0,-1 1 0 0 0,1-1-1 0 0,0 1 1 0 0,-1 0 0 0 0,1 0-1 0 0,-1-1 1 0 0,1 1 0 0 0,-1 0 0 0 0,1 1-1 0 0,-1-1 1 0 0,1 0 0 0 0,-1 0-1 0 0,0 0 1 0 0,0 1 0 0 0,0-1 0 0 0,1 1-1 0 0,0 2 1 0 0,88 136 1207 0 0,-93-143-722 0 0,0-2-325 0 0,0 1 0 0 0,0-1 0 0 0,0 1 0 0 0,1-1-1 0 0,0 0 1 0 0,-4-9 0 0 0,5 1-350 0 0,-1-1 0 0 0,2 0 0 0 0,-1 1 0 0 0,2-1 0 0 0,0 0 0 0 0,1 0 0 0 0,0 1 0 0 0,1-1 0 0 0,0 1 0 0 0,1 0 0 0 0,9-19 0 0 0,-2 6-7392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6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295 184 5529 0 0,'-3'0'30'0'0,"-175"27"2619"0"0,152-21-1095 0 0,1 1 0 0 0,-38 16 1 0 0,127-29 129 0 0,-6-5-1598 0 0,546-97 1160 0 0,6 29 1015 0 0,-552 74-2019 0 0,676-33 636 0 0,-705 39-1691 0 0,0 0-1 0 0,37 8 1 0 0,-37-1-5301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6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5985 0 0,'-2'10'5504'0'0,"3"12"-2677"0"0,8 95 2257 0 0,6-1-3462 0 0,8 94-857 0 0,-14-26-398 0 0,3 47-335 0 0,2-78-6207 0 0,-10-118-706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7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11522 0 0,'0'0'529'0'0,"23"-12"1034"0"0,33-25 95 0 0,38-21 99 0 0,-82 52-2040 0 0,-1 0 1 0 0,0 1 0 0 0,1 1-1 0 0,0 0 1 0 0,0 1 0 0 0,18-3 0 0 0,-28 5-54 0 0,1 1 0 0 0,0 0 1 0 0,0 0-1 0 0,0 0 0 0 0,0 0 1 0 0,0 0-1 0 0,0 1 1 0 0,0 0-1 0 0,0-1 0 0 0,0 1 1 0 0,0 0-1 0 0,-1 0 0 0 0,1 1 1 0 0,0-1-1 0 0,-1 0 1 0 0,1 1-1 0 0,2 2 0 0 0,6 9-409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7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8754 0 0,'23'-8'4658'0'0,"19"-20"-2756"0"0,-26 16-1093 0 0,96-65 250 0 0,-40 23-6376 0 0,-52 39 3198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8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11058 0 0,'3'96'5207'0'0,"3"0"-7182"0"0,-4-82-3209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8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 10594 0 0,'-8'-3'944'0'0,"5"2"-751"0"0,-4-2 1743 0 0,9 3-1776 0 0,-1 0-72 0 0,3 2 56 0 0,14 8-3137 0 0,-12-5 1297 0 0,0-1-16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53 2272 0 0,'-1'3'0'0'0,"-1"-1"0"0"0,1 0 0 0 0,-1 1 0 0 0,0-1 0 0 0,0 0 0 0 0,0 0 0 0 0,0 0 0 0 0,-3 2 0 0 0,-35 19 554 0 0,40-30-495 0 0,0 6-60 0 0,1-1 1 0 0,-1 1 0 0 0,1 0 0 0 0,-1 0-1 0 0,1 0 1 0 0,-1-1 0 0 0,0 1-1 0 0,0 0 1 0 0,0-1 0 0 0,0 1 0 0 0,0 0-1 0 0,0 0 1 0 0,0-1 0 0 0,0-1 0 0 0,14 3 5678 0 0,34 2-4786 0 0,-34-2-258 0 0,29-1-240 0 0,-1-2 1 0 0,0-1-1 0 0,-1-3 1 0 0,56-15-1 0 0,77-12-539 0 0,-169 34-106 0 0,1-1 0 0 0,0 1 1 0 0,0 0-1 0 0,0 1 0 0 0,0 0 1 0 0,0 0-1 0 0,9 2 0 0 0,-3 2-3382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9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8754 0 0,'1'-1'77'0'0,"-1"1"1"0"0,1-1-1 0 0,-1 1 1 0 0,1-1-1 0 0,0 1 1 0 0,-1 0-1 0 0,1-1 1 0 0,0 1-1 0 0,-1-1 1 0 0,1 1-1 0 0,0 0 1 0 0,-1 0-1 0 0,1-1 0 0 0,0 1 1 0 0,0 0-1 0 0,0 0 1 0 0,-1 0-1 0 0,1 0 1 0 0,0 0-1 0 0,0 0 1 0 0,-1 0-1 0 0,1 0 1 0 0,0 0-1 0 0,0 1 1 0 0,0-1-1 0 0,-1 0 1 0 0,1 0-1 0 0,0 1 1 0 0,-1-1-1 0 0,1 0 0 0 0,1 1 1 0 0,1 1 200 0 0,0 1 0 0 0,-1-1 1 0 0,1 1-1 0 0,-1-1 0 0 0,1 1 0 0 0,-1 0 1 0 0,4 5-1 0 0,1 4 727 0 0,0 0 0 0 0,10 27 0 0 0,-1 15-32 0 0,-12-38-794 0 0,1 0 0 0 0,0 0 0 0 0,1 0 1 0 0,12 21-1 0 0,-18-36-189 0 0,0-1 1 0 0,1 1 0 0 0,-1-1 0 0 0,0 1-1 0 0,1-1 1 0 0,-1 1 0 0 0,0-1 0 0 0,1 1-1 0 0,-1-1 1 0 0,0 0 0 0 0,1 1 0 0 0,-1-1-1 0 0,1 0 1 0 0,-1 1 0 0 0,1-1 0 0 0,-1 0-1 0 0,1 1 1 0 0,-1-1 0 0 0,1 0 0 0 0,-1 0-1 0 0,1 0 1 0 0,-1 1 0 0 0,1-1 0 0 0,-1 0-1 0 0,1 0 1 0 0,-1 0 0 0 0,1 0 0 0 0,0 0 0 0 0,-1 0-1 0 0,1 0 1 0 0,13-14-370 0 0,5-32-341 0 0,-16 37 593 0 0,10-27-17 0 0,-4 9-51 0 0,1 1 0 0 0,16-28 0 0 0,-23 48 192 0 0,0 0-1 0 0,1 1 1 0 0,0-1-1 0 0,0 1 1 0 0,0 0 0 0 0,1 0-1 0 0,-1 0 1 0 0,1 1-1 0 0,1-1 1 0 0,-1 1 0 0 0,0 0-1 0 0,1 1 1 0 0,0-1-1 0 0,8-2 1 0 0,-12 5 51 0 0,0 0 0 0 0,0 0 1 0 0,0 1-1 0 0,1 0 0 0 0,-1-1 0 0 0,0 1 0 0 0,0 0 0 0 0,1 0 1 0 0,-1 0-1 0 0,0 0 0 0 0,0 0 0 0 0,1 1 0 0 0,-1-1 0 0 0,0 1 0 0 0,0-1 1 0 0,0 1-1 0 0,1 0 0 0 0,-1 0 0 0 0,0 0 0 0 0,0 0 0 0 0,0 0 1 0 0,0 0-1 0 0,-1 1 0 0 0,1-1 0 0 0,0 1 0 0 0,0-1 0 0 0,-1 1 0 0 0,1 0 1 0 0,-1-1-1 0 0,0 1 0 0 0,1 0 0 0 0,-1 0 0 0 0,1 3 0 0 0,4 7-89 0 0,0 1-1 0 0,-1-1 0 0 0,-1 1 0 0 0,5 20 0 0 0,-4-13-1391 0 0,0-2-4402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09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19 5529 0 0,'-1'-2'204'0'0,"-1"1"-1"0"0,0-1 1 0 0,0 0-1 0 0,0 1 1 0 0,1 0-1 0 0,-1-1 1 0 0,0 1-1 0 0,-1 0 1 0 0,1 0-1 0 0,0 0 0 0 0,0 1 1 0 0,0-1-1 0 0,-1 0 1 0 0,1 1-1 0 0,0-1 1 0 0,-1 1-1 0 0,1 0 1 0 0,0 0-1 0 0,-1 0 1 0 0,1 0-1 0 0,0 0 1 0 0,-1 0-1 0 0,1 1 1 0 0,0-1-1 0 0,0 1 1 0 0,-1 0-1 0 0,1 0 1 0 0,0-1-1 0 0,0 1 1 0 0,0 1-1 0 0,0-1 1 0 0,0 0-1 0 0,0 0 1 0 0,0 1-1 0 0,0-1 0 0 0,0 1 1 0 0,-2 3-1 0 0,-3 2 323 0 0,1 0 0 0 0,0 1 0 0 0,0 0 0 0 0,0 0-1 0 0,1 0 1 0 0,0 1 0 0 0,-6 16 0 0 0,8-17-418 0 0,1-1 1 0 0,-1 1 0 0 0,1 0-1 0 0,1 0 1 0 0,0 0-1 0 0,0 0 1 0 0,0 1 0 0 0,1-1-1 0 0,0 0 1 0 0,1 0-1 0 0,0 0 1 0 0,2 8 0 0 0,-2-11-101 0 0,1-1 0 0 0,-1 1 0 0 0,1-1 1 0 0,0 0-1 0 0,1 1 0 0 0,-1-1 0 0 0,1-1 1 0 0,0 1-1 0 0,-1 0 0 0 0,2-1 0 0 0,-1 1 1 0 0,0-1-1 0 0,1 0 0 0 0,0 0 0 0 0,-1 0 1 0 0,1 0-1 0 0,0-1 0 0 0,0 0 0 0 0,1 0 1 0 0,-1 0-1 0 0,0 0 0 0 0,6 1 0 0 0,-3-1 10 0 0,1 0-1 0 0,0-1 0 0 0,-1 0 1 0 0,1-1-1 0 0,0 1 0 0 0,-1-1 1 0 0,1-1-1 0 0,0 1 0 0 0,0-2 1 0 0,-1 1-1 0 0,1-1 0 0 0,11-4 1 0 0,7-4-357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3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7370 0 0,'62'-21'2621'0'0,"-26"10"-2010"0"0,-21 5-383 0 0,3 0-205 0 0,1 0 1 0 0,22-4-1 0 0,-36 9-428 0 0,0 0-1 0 0,0 0 1 0 0,0 1-1 0 0,0 0 1 0 0,0 0 0 0 0,0 1-1 0 0,0-1 1 0 0,-1 1-1 0 0,1 0 1 0 0,0 0-1 0 0,0 1 1 0 0,0-1-1 0 0,7 5 1 0 0,1 1-1322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8290 0 0,'22'-13'584'0'0,"1"1"1"0"0,0 0-1 0 0,0 2 1 0 0,1 1 0 0 0,35-9-1 0 0,-59 18-584 0 0,11-3-1115 0 0,0 1-1 0 0,0 0 1 0 0,14 0-1 0 0,-16 2-893 0 0,0-1 204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4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12643 0 0,'22'28'4431'0'0,"-11"2"-5117"0"0,-9-25 73 0 0,0 1-1124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4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6913 0 0,'0'-2'204'0'0,"0"1"0"0"0,0-1-1 0 0,0 1 1 0 0,1-1 0 0 0,-1 1 0 0 0,0-1-1 0 0,1 1 1 0 0,-1 0 0 0 0,1-1-1 0 0,-1 1 1 0 0,1-1 0 0 0,0 1-1 0 0,0 0 1 0 0,0 0 0 0 0,-1-1-1 0 0,1 1 1 0 0,2-2 0 0 0,-2 2-92 0 0,-1 1 1 0 0,1-1-1 0 0,-1 1 1 0 0,0-1-1 0 0,1 1 1 0 0,-1-1-1 0 0,1 1 1 0 0,-1 0-1 0 0,1-1 1 0 0,0 1-1 0 0,-1-1 1 0 0,1 1-1 0 0,-1 0 1 0 0,1 0 0 0 0,0-1-1 0 0,-1 1 1 0 0,1 0-1 0 0,-1 0 1 0 0,1 0-1 0 0,0 0 1 0 0,-1-1-1 0 0,1 1 1 0 0,0 0-1 0 0,-1 0 1 0 0,1 0-1 0 0,0 1 1 0 0,-1-1-1 0 0,1 0 1 0 0,0 0-1 0 0,-1 0 1 0 0,1 0-1 0 0,0 1 1 0 0,-1-1 0 0 0,1 0-1 0 0,-1 0 1 0 0,1 1-1 0 0,0-1 1 0 0,-1 1-1 0 0,1-1 1 0 0,-1 0-1 0 0,1 1 1 0 0,-1-1-1 0 0,1 1 1 0 0,-1 0-1 0 0,6 10 357 0 0,-1 1-1 0 0,0 0 0 0 0,-1 0 0 0 0,0 0 1 0 0,-1 1-1 0 0,-1-1 0 0 0,0 1 0 0 0,1 18 1 0 0,2 9 45 0 0,0-11-458 0 0,36 245 951 0 0,-21-90-4402 0 0,-16-137-3195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5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17 4145 0 0,'-1'-3'-163'0'0,"-2"-8"1376"0"0,3 10-1166 0 0,0 1 1 0 0,0 0-1 0 0,-1 0 0 0 0,1 0 0 0 0,0 0 1 0 0,0-1-1 0 0,0 1 0 0 0,0 0 1 0 0,-1 0-1 0 0,1 0 0 0 0,0 0 1 0 0,0 0-1 0 0,0 0 0 0 0,0 0 1 0 0,-1 0-1 0 0,1-1 0 0 0,0 1 1 0 0,0 0-1 0 0,0 0 0 0 0,-1 0 1 0 0,1 0-1 0 0,0 0 0 0 0,0 0 1 0 0,0 0-1 0 0,-1 0 0 0 0,1 0 1 0 0,-4 4 1802 0 0,3-2-1745 0 0,1-1-1 0 0,-1 1 1 0 0,1-1 0 0 0,-1 1-1 0 0,0 0 1 0 0,0-1 0 0 0,0 0-1 0 0,0 1 1 0 0,0-1 0 0 0,0 1-1 0 0,0-1 1 0 0,-2 2 0 0 0,0 1 110 0 0,-10 16 126 0 0,2 0 0 0 0,1 1-1 0 0,0 0 1 0 0,1 1 0 0 0,2 0-1 0 0,0 0 1 0 0,-7 46-1 0 0,12-56-197 0 0,1-1-1 0 0,1 1 0 0 0,0 0 0 0 0,0 0 1 0 0,2 0-1 0 0,-1 0 0 0 0,1 0 1 0 0,1-1-1 0 0,0 1 0 0 0,1-1 0 0 0,0 0 1 0 0,0 0-1 0 0,1 0 0 0 0,1 0 1 0 0,0-1-1 0 0,14 19 0 0 0,-12-20-324 0 0,0-1 1 0 0,0 1-1 0 0,1-1 0 0 0,0 0 0 0 0,1-1 0 0 0,0 0 1 0 0,19 9-1 0 0,-27-14 146 0 0,0-1 0 0 0,1 0 1 0 0,-1 0-1 0 0,0 0 0 0 0,1 0 0 0 0,-1-1 0 0 0,1 1 1 0 0,-1-1-1 0 0,1 0 0 0 0,0 1 0 0 0,-1-1 1 0 0,1 0-1 0 0,-1 0 0 0 0,1-1 0 0 0,-1 1 0 0 0,1-1 1 0 0,-1 1-1 0 0,1-1 0 0 0,-1 0 0 0 0,1 1 1 0 0,-1-1-1 0 0,0-1 0 0 0,1 1 0 0 0,-1 0 1 0 0,0-1-1 0 0,0 1 0 0 0,0-1 0 0 0,0 1 0 0 0,0-1 1 0 0,0 0-1 0 0,0 0 0 0 0,-1 0 0 0 0,1 0 1 0 0,-1 0-1 0 0,1 0 0 0 0,-1 0 0 0 0,0-1 0 0 0,0 1 1 0 0,0 0-1 0 0,0-1 0 0 0,0 1 0 0 0,0-3 1 0 0,1-1 167 0 0,-1 1 0 0 0,0-1 1 0 0,0 0-1 0 0,0 0 1 0 0,0 1-1 0 0,-1-1 1 0 0,0 0-1 0 0,0 0 1 0 0,-1 0-1 0 0,1 1 0 0 0,-2-1 1 0 0,1 0-1 0 0,0 1 1 0 0,-4-8-1 0 0,4 11-45 0 0,1 0 0 0 0,-1 0 1 0 0,-1 0-1 0 0,1 0 0 0 0,0 0 0 0 0,0 0 0 0 0,-1 1 0 0 0,1-1 0 0 0,-1 0 1 0 0,1 1-1 0 0,-1-1 0 0 0,0 1 0 0 0,1 0 0 0 0,-1-1 0 0 0,0 1 0 0 0,0 0 0 0 0,0 0 1 0 0,0 1-1 0 0,0-1 0 0 0,0 0 0 0 0,0 0 0 0 0,-1 1 0 0 0,1 0 0 0 0,0-1 0 0 0,0 1 1 0 0,0 0-1 0 0,0 0 0 0 0,-1 0 0 0 0,1 0 0 0 0,0 0 0 0 0,0 1 0 0 0,0-1 1 0 0,-1 1-1 0 0,1-1 0 0 0,0 1 0 0 0,0 0 0 0 0,0 0 0 0 0,0 0 0 0 0,-3 2 0 0 0,-7 4-251 0 0,0 1-1 0 0,0 0 1 0 0,1 0-1 0 0,0 1 0 0 0,1 1 1 0 0,-15 16-1 0 0,-1 2-466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9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 10594 0 0,'0'0'10'0'0,"0"-1"-1"0"0,-1 1 1 0 0,1-1-1 0 0,0 1 1 0 0,0-1 0 0 0,0 1-1 0 0,0-1 1 0 0,0 1-1 0 0,0-1 1 0 0,0 1-1 0 0,0-1 1 0 0,0 1 0 0 0,0-1-1 0 0,0 1 1 0 0,0-1-1 0 0,0 1 1 0 0,0-1-1 0 0,0 1 1 0 0,0-1-1 0 0,1 1 1 0 0,-1-1 0 0 0,0 1-1 0 0,0-1 1 0 0,1 1-1 0 0,-1-1 1 0 0,0 1-1 0 0,1-1 1 0 0,-1 1-1 0 0,0 0 1 0 0,1-1 0 0 0,-1 1-1 0 0,0 0 1 0 0,1-1-1 0 0,-1 1 1 0 0,1 0-1 0 0,0 0-14 0 0,0 0-1 0 0,0 1 0 0 0,0-1 0 0 0,0 1 0 0 0,-1-1 0 0 0,1 1 1 0 0,0-1-1 0 0,0 1 0 0 0,-1-1 0 0 0,1 1 0 0 0,0 0 1 0 0,-1 0-1 0 0,1-1 0 0 0,-1 1 0 0 0,1 0 0 0 0,-1 0 0 0 0,1 0 1 0 0,-1-1-1 0 0,1 1 0 0 0,-1 0 0 0 0,1 2 0 0 0,5 19 55 0 0,0 0 0 0 0,-2 0 0 0 0,0 1 0 0 0,-1 0 0 0 0,-1 43 0 0 0,0-14 25 0 0,7 405 691 0 0,-5-106-443 0 0,114 982-160 0 0,-73-831 56 0 0,-27-235-218 0 0,-13-217-3022 0 0,2-5-1104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19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131 433 7370 0 0,'-12'-10'157'0'0,"-1"0"0"0"0,-21-12 0 0 0,30 19-121 0 0,0 1-1 0 0,1 0 0 0 0,-1 0 0 0 0,0 1 0 0 0,0-1 1 0 0,0 1-1 0 0,0 0 0 0 0,-1 0 0 0 0,1 0 1 0 0,0 0-1 0 0,0 1 0 0 0,-1 0 0 0 0,1 0 1 0 0,-7 0-1 0 0,11 0-30 0 0,0 0 1 0 0,0 0 0 0 0,0 0 0 0 0,0 0-1 0 0,0 0 1 0 0,-1 0 0 0 0,1 0-1 0 0,0 0 1 0 0,0 0 0 0 0,0 0-1 0 0,0 0 1 0 0,0 1 0 0 0,0-1 0 0 0,-1 0-1 0 0,1 0 1 0 0,0 0 0 0 0,0 0-1 0 0,0 0 1 0 0,0 0 0 0 0,0 0-1 0 0,0 0 1 0 0,0 0 0 0 0,-1 0 0 0 0,1 0-1 0 0,0 0 1 0 0,0 1 0 0 0,0-1-1 0 0,0 0 1 0 0,0 0 0 0 0,0 0-1 0 0,0 0 1 0 0,0 0 0 0 0,0 0 0 0 0,0 0-1 0 0,0 1 1 0 0,0-1 0 0 0,0 0-1 0 0,0 0 1 0 0,0 0 0 0 0,0 0-1 0 0,0 0 1 0 0,0 1 0 0 0,0-1 0 0 0,0 0-1 0 0,0 0 1 0 0,0 0 0 0 0,0 0-1 0 0,0 0 1 0 0,0 0 0 0 0,0 1-1 0 0,0-1 1 0 0,0 0 0 0 0,0 0 0 0 0,0 0-1 0 0,0 0 1 0 0,0 0 0 0 0,0 0-1 0 0,11 8 48 0 0,13 2-173 0 0,6-3-180 0 0,0-1 0 0 0,0-2 0 0 0,1 0 0 0 0,53-2 0 0 0,128-19 114 0 0,-127 9 530 0 0,405-56 2009 0 0,37-3-471 0 0,778 9 218 0 0,-1157 55-2012 0 0,1026-35-14 0 0,-253-38-115 0 0,-323 22 86 0 0,423 20 595 0 0,-1 57-205 0 0,-930-20-420 0 0,18 1 41 0 0,456-6 1402 0 0,-508-6-2208 0 0,-32 5-181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20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7678 1 8002 0 0,'-5'5'253'0'0,"1"1"1"0"0,0 0 0 0 0,0 1 0 0 0,0-1-1 0 0,1 1 1 0 0,0-1 0 0 0,0 1 0 0 0,1 0-1 0 0,-1 0 1 0 0,2 1 0 0 0,-1-1-1 0 0,0 8 1 0 0,-1 15 640 0 0,0 46 0 0 0,18 308 589 0 0,-4-186-1043 0 0,94 669-536 0 0,2 216 792 0 0,-106-923-523 0 0,4 44 22 0 0,17-97-32 0 0,-22-104-126 0 0,1 0 1 0 0,-1-1-1 0 0,0 1 0 0 0,0 0 1 0 0,0 0-1 0 0,-1-1 1 0 0,1 1-1 0 0,0 0 0 0 0,-1-1 1 0 0,0 1-1 0 0,0-1 0 0 0,0 1 1 0 0,0-1-1 0 0,0 1 0 0 0,0-1 1 0 0,0 0-1 0 0,-1 1 0 0 0,1-1 1 0 0,-1 0-1 0 0,0 0 0 0 0,0 0 1 0 0,0 0-1 0 0,0 0 0 0 0,0-1 1 0 0,0 1-1 0 0,0 0 0 0 0,0-1 1 0 0,-1 0-1 0 0,1 1 0 0 0,0-1 1 0 0,-1 0-1 0 0,0 0 0 0 0,1-1 1 0 0,-4 2-1 0 0,-9 0 159 0 0,-1 0 0 0 0,1 0-1 0 0,0-2 1 0 0,0 0 0 0 0,-16-2 0 0 0,1 1-141 0 0,-1267 23-1456 0 0,808-6 1563 0 0,-39-2-14 0 0,-684 23 1928 0 0,55-26-6180 0 0,1076-11 3995 0 0,-219 3-95 0 0,-93-2 565 0 0,2-32-211 0 0,224 6 764 0 0,-248-4 0 0 0,-341 30-1719 0 0,649 2 1819 0 0,0 5 0 0 0,-105 22 0 0 0,210-29-980 0 0,-52 12 1066 0 0,51-13-1127 0 0,0 1-1 0 0,1 0 1 0 0,-1 0 0 0 0,0 0-1 0 0,1 1 1 0 0,0-1 0 0 0,-1 1-1 0 0,1-1 1 0 0,0 1-1 0 0,0 0 1 0 0,-1 0 0 0 0,1-1-1 0 0,1 2 1 0 0,-1-1-1 0 0,0 0 1 0 0,0 0 0 0 0,0 3-1 0 0,0 0-504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1:23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99 6913 0 0,'-2'-1'41'0'0,"0"1"0"0"0,0-1-1 0 0,0 0 1 0 0,0 0-1 0 0,0 0 1 0 0,0 0-1 0 0,0 0 1 0 0,0 0-1 0 0,0-1 1 0 0,0 1-1 0 0,-2-3 1 0 0,-17-10 583 0 0,18 14-517 0 0,-1-1 0 0 0,0 1 0 0 0,1-1 0 0 0,-1 1 0 0 0,1 0 0 0 0,-1 0 0 0 0,0 1 0 0 0,1-1 0 0 0,-1 1 0 0 0,-5 1 0 0 0,8-2-41 0 0,0 1 1 0 0,1-1-1 0 0,-1 0 1 0 0,0 0-1 0 0,0 1 1 0 0,1-1 0 0 0,-1 1-1 0 0,0-1 1 0 0,1 1-1 0 0,-1-1 1 0 0,0 1-1 0 0,1-1 1 0 0,-1 1-1 0 0,1-1 1 0 0,-1 1 0 0 0,1 0-1 0 0,-1-1 1 0 0,1 1-1 0 0,-1 0 1 0 0,1 0-1 0 0,0-1 1 0 0,-1 1-1 0 0,1 0 1 0 0,0 0-1 0 0,0-1 1 0 0,0 1 0 0 0,0 0-1 0 0,-1 0 1 0 0,1 0-1 0 0,0-1 1 0 0,0 1-1 0 0,0 0 1 0 0,1 0-1 0 0,-1 0 1 0 0,0-1-1 0 0,0 1 1 0 0,0 0 0 0 0,1 0-1 0 0,-1 0 1 0 0,0-1-1 0 0,0 1 1 0 0,1 0-1 0 0,-1-1 1 0 0,1 1-1 0 0,-1 0 1 0 0,1-1 0 0 0,-1 1-1 0 0,1 0 1 0 0,-1-1-1 0 0,2 1 1 0 0,-2-1-56 0 0,0 1 0 0 0,0-1 0 0 0,0 0 0 0 0,0 0 0 0 0,0 0 0 0 0,0 0 0 0 0,0 0 0 0 0,1 0 0 0 0,-1 0 1 0 0,0 1-1 0 0,0-1 0 0 0,0 0 0 0 0,0 0 0 0 0,0 0 0 0 0,0 0 0 0 0,0 0 0 0 0,0 0 0 0 0,0 1 0 0 0,0-1 0 0 0,0 0 1 0 0,0 0-1 0 0,0 0 0 0 0,0 0 0 0 0,0 0 0 0 0,-1 0 0 0 0,1 0 0 0 0,0 1 0 0 0,0-1 0 0 0,0 0 0 0 0,0 0 0 0 0,0 0 0 0 0,0 0 1 0 0,0 0-1 0 0,0 0 0 0 0,0 0 0 0 0,0 0 0 0 0,0 0 0 0 0,-1 1 0 0 0,1-1 0 0 0,0 0 0 0 0,0 0 0 0 0,0 0 0 0 0,0 0 1 0 0,0 0-1 0 0,0 0 0 0 0,0 0 0 0 0,-1 0 0 0 0,1 0 0 0 0,0 0 0 0 0,0 0 0 0 0,0 0 0 0 0,0 0 0 0 0,0 0 0 0 0,0 0 0 0 0,-13 1 28 0 0,-11-3-415 0 0,14 0 338 0 0,1-1-1 0 0,0-1 1 0 0,0 1 0 0 0,0-2 0 0 0,0 1 0 0 0,0-1-1 0 0,1 0 1 0 0,0-1 0 0 0,-14-12 0 0 0,14 11 110 0 0,0 1-1 0 0,-1-1 1 0 0,0 2 0 0 0,0-1 0 0 0,0 1-1 0 0,-1 0 1 0 0,-17-5 0 0 0,26 9-48 0 0,1 1 0 0 0,-1 0 0 0 0,0 0 0 0 0,1-1 0 0 0,-1 1 0 0 0,0 0 0 0 0,1 0 1 0 0,-1 0-1 0 0,0 0 0 0 0,1 0 0 0 0,-1 0 0 0 0,0 0 0 0 0,1 0 0 0 0,-1 0 0 0 0,0 0 0 0 0,1 0 0 0 0,-1 1 1 0 0,0-1-1 0 0,1 0 0 0 0,-1 0 0 0 0,0 1 0 0 0,1-1 0 0 0,-1 0 0 0 0,1 1 0 0 0,-1-1 0 0 0,1 0 0 0 0,-1 1 0 0 0,1-1 1 0 0,-1 1-1 0 0,1-1 0 0 0,-1 1 0 0 0,1-1 0 0 0,0 1 0 0 0,-1-1 0 0 0,0 2 0 0 0,1 0 142 0 0,0 0 0 0 0,-1 1 0 0 0,1-1 0 0 0,0 1 0 0 0,0-1 0 0 0,0 0 0 0 0,0 1 0 0 0,1-1 0 0 0,-1 0-1 0 0,2 4 1 0 0,2 8 711 0 0,0-1-1 0 0,13 23 0 0 0,96 143-734 0 0,-72-119-92 0 0,-28-42 80 0 0,0 0 1 0 0,0-1-1 0 0,2 0 1 0 0,31 28-1 0 0,-41-41-100 0 0,0 0-1 0 0,1 0 1 0 0,-1 0-1 0 0,1-1 1 0 0,0 1-1 0 0,0-1 1 0 0,0-1-1 0 0,0 1 1 0 0,0-1-1 0 0,1 0 1 0 0,-1 0-1 0 0,0-1 1 0 0,1 0 0 0 0,0 0-1 0 0,-1-1 1 0 0,1 1-1 0 0,0-2 1 0 0,-1 1-1 0 0,1-1 1 0 0,8-1-1 0 0,-15 2-29 0 0,0 0 1 0 0,0 0-1 0 0,0 0 0 0 0,1 0 0 0 0,-1 0 0 0 0,0 0 1 0 0,0 0-1 0 0,0 0 0 0 0,0 0 0 0 0,0 0 1 0 0,1 0-1 0 0,-1 0 0 0 0,0 0 0 0 0,0 1 0 0 0,0-1 1 0 0,0 0-1 0 0,0 0 0 0 0,0 0 0 0 0,0 0 0 0 0,1 0 1 0 0,-1 0-1 0 0,0 0 0 0 0,0 1 0 0 0,0-1 0 0 0,0 0 1 0 0,0 0-1 0 0,0 0 0 0 0,0 0 0 0 0,0 0 1 0 0,0 0-1 0 0,0 1 0 0 0,0-1 0 0 0,0 0 0 0 0,0 0 1 0 0,0 0-1 0 0,0 0 0 0 0,0 0 0 0 0,0 1 0 0 0,0-1 1 0 0,0 0-1 0 0,0 0 0 0 0,0 0 0 0 0,0 0 0 0 0,0 0 1 0 0,0 1-1 0 0,0-1 0 0 0,0 0 0 0 0,0 0 0 0 0,0 0 1 0 0,-1 0-1 0 0,1 0 0 0 0,0 0 0 0 0,0 1 1 0 0,0-1-1 0 0,0 0 0 0 0,0 0 0 0 0,0 0 0 0 0,0 0 1 0 0,0 0-1 0 0,-1 0 0 0 0,1 0 0 0 0,-10 19 27 0 0,-17 20-8 0 0,11-20-273 0 0,-23 33 539 0 0,37-49-543 0 0,-1 1 0 0 0,1 0 0 0 0,0-1 0 0 0,1 1 0 0 0,-1 0 0 0 0,1 0 0 0 0,-1 0 0 0 0,1 0 0 0 0,0 0 0 0 0,1 0 0 0 0,-1 7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7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74 155 456 0 0,'-11'0'1577'0'0,"1"1"-1"0"0,-1 0 1 0 0,-13 4-1 0 0,15-3-784 0 0,9-2-738 0 0,-1 0 0 0 0,1 0 0 0 0,0 0 0 0 0,0 0 0 0 0,-1 0 0 0 0,1 0 0 0 0,0 0 0 0 0,-1 0 0 0 0,1 0 0 0 0,0 0 0 0 0,0 0 0 0 0,-1 0 0 0 0,1 0 0 0 0,0 0 0 0 0,0 0 0 0 0,-1-1 0 0 0,1 1 0 0 0,0 0 0 0 0,0 0 0 0 0,-1 0 0 0 0,1 0 0 0 0,0 0 0 0 0,0-1 0 0 0,-1 1 0 0 0,1 0 0 0 0,0 0 0 0 0,0-1 0 0 0,0 1 0 0 0,-1 0 0 0 0,1 0 0 0 0,0-1 0 0 0,0 1 0 0 0,0 0 0 0 0,0 0 0 0 0,0-1 0 0 0,0 1 0 0 0,0 0 0 0 0,0-1 0 0 0,0-16 752 0 0,9-15-222 0 0,0 5-205 0 0,-8 22-364 0 0,1-1 1 0 0,-1 0 0 0 0,1 0 0 0 0,1 1-1 0 0,-1-1 1 0 0,1 1 0 0 0,0-1 0 0 0,4-5-1 0 0,33-15-2303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51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3681 0 0,'-2'4'360'0'0,"-1"-1"0"0"0,1 0 0 0 0,-1 0 1 0 0,0 1-1 0 0,0-2 0 0 0,0 1 0 0 0,-4 2 0 0 0,-8 8 2660 0 0,47-20 1858 0 0,-11 3-4361 0 0,14-5-120 0 0,-15 3-1144 0 0,-1 1-1 0 0,21-2 1 0 0,-15 5-4063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6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80 5985 0 0,'4'-27'463'0'0,"0"-26"7390"0"0,-9 60-6688 0 0,-5 8-5 0 0,-87 206 3282 0 0,-32 116-3589 0 0,100-258-604 0 0,-31 66-159 0 0,-8 20 73 0 0,57-135-409 0 0,2 1 1 0 0,1 0 0 0 0,-5 47 0 0 0,11-24-3419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6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18 6913 0 0,'-7'-17'2149'0'0,"18"43"407"0"0,55 176 2672 0 0,-11-45-3729 0 0,-52-147-1431 0 0,24 86 719 0 0,5-1 0 0 0,75 156 0 0 0,-82-201-717 0 0,-1 2 1 0 0,20 66-1 0 0,-16-18-4809 0 0,-24-83-1313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7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22 208 10594 0 0,'0'0'69'0'0,"-1"0"0"0"0,0 1 0 0 0,0-1 0 0 0,1 0 0 0 0,-1 0 0 0 0,0 0 0 0 0,0 0 0 0 0,0-1 0 0 0,1 1 0 0 0,-1 0-1 0 0,0 0 1 0 0,0 0 0 0 0,1 0 0 0 0,-1-1 0 0 0,0 1 0 0 0,0 0 0 0 0,1-1 0 0 0,-1 1 0 0 0,0-1 0 0 0,1 1 0 0 0,-1-1 0 0 0,1 1 0 0 0,-1-1 0 0 0,0 1-1 0 0,1-1 1 0 0,-1 1 0 0 0,1-1 0 0 0,0 0 0 0 0,-1 1 0 0 0,1-1 0 0 0,-1 0 0 0 0,1 0 0 0 0,0 1 0 0 0,0-1 0 0 0,-1 0 0 0 0,1-1 0 0 0,1-1 90 0 0,0 0 1 0 0,0 1-1 0 0,0-1 0 0 0,0 0 1 0 0,1 1-1 0 0,-1-1 1 0 0,1 0-1 0 0,0 1 1 0 0,3-4-1 0 0,4-4 71 0 0,0-1 0 0 0,1 2 1 0 0,1-1-1 0 0,0 2 0 0 0,0-1 0 0 0,0 1 0 0 0,19-9 0 0 0,92-36-8 0 0,-87 39-212 0 0,-3 1-10 0 0</inkml:trace>
  <inkml:trace contextRef="#ctx0" brushRef="#br0" timeOffset="1">791 168 12443 0 0,'74'-35'5597'0'0,"-71"33"-5459"0"0,16-6-1078 0 0,0 6-4313 0 0,-13 3 3038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7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44 7370 0 0,'-1'3'656'0'0,"1"-1"-528"0"0,0 1-128 0 0,2-2 688 0 0,1 0 112 0 0,1 2 16 0 0,1 1 8 0 0,4-2-351 0 0,2-2-73 0 0,2-2-16 0 0,2-3 0 0 0,1-3-768 0 0,-1-1-152 0 0,2-1-33 0 0,-3 0-7 0 0,4 1 448 0 0,-4 0 128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8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7810 0 0,'0'5'0'0'0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63 3225 0 0,'0'-8'591'0'0,"-25"-38"15691"0"0,10 38-15319 0 0,15 12-865 0 0,-1 0 0 0 0,1 1 0 0 0,0-1 0 0 0,0 0 0 0 0,0 1 0 0 0,1 5 0 0 0,46 455 86 0 0,-34-310-300 0 0,-8-107-253 0 0,18 84-1 0 0,-17-111-251 0 0,1 0 0 0 0,10 22 0 0 0,-10-29-948 0 0,1 1 0 0 0,0-2 0 0 0,16 22 0 0 0,-7-16-4014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39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11522 0 0,'6'-27'946'0'0,"-5"21"-309"0"0,0-1-1 0 0,1 1 1 0 0,0 0-1 0 0,0 0 1 0 0,0 0-1 0 0,6-10 1 0 0,-8 60 1914 0 0,-2-17-2473 0 0,2-1 0 0 0,1 1 0 0 0,1 0-1 0 0,1-1 1 0 0,9 32 0 0 0,-11-52-91 0 0,1 0 0 0 0,0 0 0 0 0,0 0 0 0 0,0-1 0 0 0,1 1 0 0 0,0-1 0 0 0,0 1 0 0 0,0-1-1 0 0,1 0 1 0 0,0 0 0 0 0,0-1 0 0 0,0 1 0 0 0,0-1 0 0 0,1 0 0 0 0,0 0 0 0 0,0 0 0 0 0,0-1 0 0 0,0 1 0 0 0,0-1 0 0 0,1-1 0 0 0,-1 1-1 0 0,1-1 1 0 0,0 0 0 0 0,0 0 0 0 0,0 0 0 0 0,0-1 0 0 0,0 0 0 0 0,12 0 0 0 0,-16 0-13 0 0,1-1 1 0 0,0 0 0 0 0,-1 0-1 0 0,1 0 1 0 0,0 0 0 0 0,-1 0-1 0 0,1 0 1 0 0,0-1 0 0 0,-1 0-1 0 0,1 1 1 0 0,0-1 0 0 0,-1 0-1 0 0,1 0 1 0 0,-1 0 0 0 0,0 0-1 0 0,1-1 1 0 0,-1 1 0 0 0,0-1-1 0 0,0 1 1 0 0,0-1-1 0 0,0 0 1 0 0,0 0 0 0 0,0 0-1 0 0,0 0 1 0 0,-1 0 0 0 0,1 0-1 0 0,-1-1 1 0 0,1 1 0 0 0,-1 0-1 0 0,0-1 1 0 0,0 1 0 0 0,0-1-1 0 0,0 1 1 0 0,-1-1 0 0 0,1 0-1 0 0,0-3 1 0 0,-1-1 12 0 0,0-1-1 0 0,0 1 1 0 0,-1 0 0 0 0,0-1 0 0 0,0 1 0 0 0,0 0-1 0 0,-1 0 1 0 0,0 0 0 0 0,-1 0 0 0 0,0 0 0 0 0,0 0-1 0 0,-5-8 1 0 0,-2-1 173 0 0,-1 0-1 0 0,-25-28 0 0 0,31 38-375 0 0,-1 1-1 0 0,0-1 0 0 0,0 1 1 0 0,-1 0-1 0 0,1 0 0 0 0,-1 1 1 0 0,0 0-1 0 0,-1 0 1 0 0,-12-4-1 0 0,8 6-3949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40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29 8290 0 0,'-10'-8'1977'0'0,"7"6"-1422"0"0,0-1 0 0 0,0 1 0 0 0,-1-1 0 0 0,1 1 0 0 0,0 0 0 0 0,-1 0 1 0 0,-6-2-1 0 0,9 4-495 0 0,-1 0 0 0 0,1 0 1 0 0,0 0-1 0 0,-1 0 1 0 0,1 0-1 0 0,0 0 1 0 0,0 0-1 0 0,-1 1 0 0 0,1-1 1 0 0,0 0-1 0 0,-1 1 1 0 0,1-1-1 0 0,0 1 0 0 0,0 0 1 0 0,0-1-1 0 0,0 1 1 0 0,0 0-1 0 0,-1-1 0 0 0,1 1 1 0 0,0 0-1 0 0,1 0 1 0 0,-1 0-1 0 0,0 0 0 0 0,0 0 1 0 0,0 0-1 0 0,1 0 1 0 0,-1 0-1 0 0,-1 3 1 0 0,-8 15-21 0 0,1 0 0 0 0,1 0 0 0 0,0 1 0 0 0,2 0 0 0 0,0 1 0 0 0,1 0 0 0 0,1-1 0 0 0,-1 28 0 0 0,8-29-49 0 0,-3-19 2 0 0,0 1-1 0 0,0-1 1 0 0,0 0 0 0 0,1 0-1 0 0,-1 1 1 0 0,0-1 0 0 0,0 0 0 0 0,0 0-1 0 0,1 0 1 0 0,-1 1 0 0 0,0-1 0 0 0,0 0-1 0 0,1 0 1 0 0,-1 0 0 0 0,0 0-1 0 0,1 1 1 0 0,-1-1 0 0 0,0 0 0 0 0,0 0-1 0 0,1 0 1 0 0,-1 0 0 0 0,0 0 0 0 0,1 0-1 0 0,-1 0 1 0 0,0 0 0 0 0,1 0-1 0 0,-1 0 1 0 0,0 0 0 0 0,1 0 0 0 0,-1 0-1 0 0,2-1-82 0 0,0 0-1 0 0,-1 0 1 0 0,1 0-1 0 0,0 0 1 0 0,-1 0-1 0 0,1-1 1 0 0,-1 1-1 0 0,0 0 0 0 0,1-1 1 0 0,-1 1-1 0 0,0-1 1 0 0,0 0-1 0 0,0 1 1 0 0,1-3-1 0 0,30-58-1186 0 0,-22 42 1369 0 0,0 0-1 0 0,1 0 1 0 0,1 1-1 0 0,1 0 1 0 0,19-22-1 0 0,-31 40-85 0 0,1 0 0 0 0,-1 0 0 0 0,0-1 0 0 0,0 1 0 0 0,1 0 0 0 0,-1 0 0 0 0,1 0 0 0 0,-1 0 0 0 0,1 1 0 0 0,-1-1 0 0 0,1 0 0 0 0,-1 1 0 0 0,1-1-1 0 0,0 1 1 0 0,-1-1 0 0 0,1 1 0 0 0,0 0 0 0 0,-1 0 0 0 0,1-1 0 0 0,0 1 0 0 0,0 1 0 0 0,-1-1 0 0 0,1 0 0 0 0,2 1 0 0 0,-1 0 19 0 0,-1 0-1 0 0,1 1 1 0 0,0-1 0 0 0,0 1-1 0 0,-1 0 1 0 0,1 0 0 0 0,-1 0-1 0 0,0 0 1 0 0,0 0 0 0 0,1 0-1 0 0,-1 1 1 0 0,2 3 0 0 0,4 7 168 0 0,0 0 1 0 0,-1 1 0 0 0,0 1-1 0 0,5 16 1 0 0,-6-10 24 0 0,0 0 0 0 0,-1 0 0 0 0,-1 0 1 0 0,-2 1-1 0 0,0-1 0 0 0,-1 1 0 0 0,-1 0 1 0 0,0 0-1 0 0,-2-1 0 0 0,-1 1 0 0 0,-1-1 1 0 0,-1 1-1 0 0,0-1 0 0 0,-2-1 0 0 0,0 1 1 0 0,-1-1-1 0 0,-1 0 0 0 0,-1-1 0 0 0,-1 0 1 0 0,-1-1-1 0 0,0 0 0 0 0,-22 23 0 0 0,29-36-302 0 0,-1 0-1 0 0,1 0 1 0 0,-1 0-1 0 0,-1 0 0 0 0,-10 5 1 0 0,-5 1-5364 0 0,6-4-999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41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7370 0 0,'-4'40'4797'0'0,"-7"55"-1562"0"0,-7 103-3040 0 0,16-170-5790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8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12 146 1376 0 0,'0'0'69'0'0,"0"0"0"0"0,0 0 0 0 0,0 1 0 0 0,0-1 0 0 0,-1 0 0 0 0,1 0 0 0 0,0 0 0 0 0,0 1 0 0 0,0-1 0 0 0,0 0 0 0 0,-1 0 0 0 0,1 0 0 0 0,0 0 0 0 0,0 1 0 0 0,-1-1 0 0 0,1 0 0 0 0,0 0 0 0 0,0 0 0 0 0,-1 0-1 0 0,1 0 1 0 0,0 0 0 0 0,0 0 0 0 0,-1 1 0 0 0,1-1 0 0 0,0 0 0 0 0,0 0 0 0 0,-1 0 0 0 0,-4-4 2425 0 0,8 1-1886 0 0,19-12 70 0 0,1 1 1 0 0,0 1-1 0 0,0 1 0 0 0,1 1 0 0 0,1 1 0 0 0,0 2 0 0 0,45-11 0 0 0,15 4-770 0 0,92-6 0 0 0,-117 17-165 0 0,-35 4-2936 0 0,-12 1-326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3:42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2304 0 0,'2'-10'-6'0'0,"4"-14"543"0"0,0 23 244 0 0,2 15 492 0 0,-4 1-571 0 0,0 1 0 0 0,0-1 0 0 0,-2 1 0 0 0,0 0 1 0 0,0 16-1 0 0,-2-19-541 0 0,1 0 0 0 0,0-1 0 0 0,1 1 1 0 0,0 0-1 0 0,1-1 0 0 0,0 0 1 0 0,1 0-1 0 0,1 0 0 0 0,5 13 0 0 0,-9-24-160 0 0,0 1 0 0 0,0 0 0 0 0,0 0-1 0 0,0-1 1 0 0,0 1 0 0 0,0-1 0 0 0,1 1-1 0 0,-1-1 1 0 0,0 1 0 0 0,1-1 0 0 0,-1 0-1 0 0,1 0 1 0 0,-1 1 0 0 0,1-1 0 0 0,0 0-1 0 0,-1-1 1 0 0,1 1 0 0 0,0 0 0 0 0,0 0 0 0 0,0-1-1 0 0,0 1 1 0 0,0-1 0 0 0,-1 0 0 0 0,1 1-1 0 0,0-1 1 0 0,0 0 0 0 0,0 0 0 0 0,0 0-1 0 0,0 0 1 0 0,0-1 0 0 0,0 1 0 0 0,0 0-1 0 0,0-1 1 0 0,0 0 0 0 0,-1 1 0 0 0,1-1-1 0 0,0 0 1 0 0,0 0 0 0 0,-1 0 0 0 0,1 0-1 0 0,0 0 1 0 0,-1 0 0 0 0,1 0 0 0 0,2-3 0 0 0,3-3 44 0 0,0-1 0 0 0,-1 1 0 0 0,1-1 0 0 0,-1 0 0 0 0,-1 0 0 0 0,0-1 0 0 0,7-13 0 0 0,-8 12 127 0 0,-1 0 0 0 0,0 0 0 0 0,-1 0 0 0 0,1-1 0 0 0,-2 1 1 0 0,0-1-1 0 0,0 1 0 0 0,-1-1 0 0 0,0 0 0 0 0,-1 1 0 0 0,0-1 0 0 0,-3-13 0 0 0,2 17-63 0 0,1 0 0 0 0,-1 1 0 0 0,-1 0 0 0 0,1-1 0 0 0,-1 1 0 0 0,0 0 0 0 0,0 0 0 0 0,-1 0 0 0 0,1 1 0 0 0,-1-1 0 0 0,-1 1 0 0 0,1 0 0 0 0,-1 0 0 0 0,0 1 0 0 0,0-1 0 0 0,0 1 0 0 0,-1 0 0 0 0,1 1 0 0 0,-1-1 0 0 0,-10-4 0 0 0,13 7-170 0 0,-1 0 1 0 0,0 0-1 0 0,0 0 0 0 0,0 0 0 0 0,1 1 0 0 0,-1 0 0 0 0,0-1 0 0 0,0 1 1 0 0,0 1-1 0 0,-8 0 0 0 0,-3 4-910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3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13 6449 0 0,'0'-1'240'0'0,"-1"0"-1"0"0,0 0 1 0 0,0 0-1 0 0,0 0 1 0 0,0 0-1 0 0,0 0 1 0 0,-1 0 0 0 0,1 1-1 0 0,0-1 1 0 0,0 0-1 0 0,0 1 1 0 0,-1-1-1 0 0,1 1 1 0 0,0-1-1 0 0,-1 1 1 0 0,1 0-1 0 0,0 0 1 0 0,-1-1-1 0 0,1 1 1 0 0,-1 0-1 0 0,1 0 1 0 0,-2 0-1 0 0,2 1-86 0 0,-1 0 0 0 0,0 0 0 0 0,1 0 0 0 0,-1 0 0 0 0,0 0 0 0 0,1 0 0 0 0,-1 0 0 0 0,1 1 0 0 0,0-1 0 0 0,0 0 0 0 0,-1 1 0 0 0,1-1-1 0 0,0 1 1 0 0,0-1 0 0 0,0 1 0 0 0,0 0 0 0 0,0 1 0 0 0,-9 18 234 0 0,1 1 0 0 0,2 0 0 0 0,0 0 0 0 0,-7 39-1 0 0,-4 95 493 0 0,16-111-798 0 0,2 0-1 0 0,1 0 1 0 0,3-1 0 0 0,2 1 0 0 0,2-1 0 0 0,1 0-1 0 0,3 0 1 0 0,1-1 0 0 0,2-1 0 0 0,2 0-1 0 0,36 61 1 0 0,-40-80-165 0 0,2-2 1 0 0,0 0-1 0 0,1 0 0 0 0,29 26 0 0 0,-40-42-98 0 0,1 1 0 0 0,0-1 0 0 0,0 0 1 0 0,0-1-1 0 0,1 1 0 0 0,0-1 0 0 0,0-1 0 0 0,0 1 1 0 0,0-1-1 0 0,0 0 0 0 0,1-1 0 0 0,-1 0 0 0 0,1 0 1 0 0,0 0-1 0 0,-1-1 0 0 0,1 0 0 0 0,0-1 0 0 0,0 0 1 0 0,8-1-1 0 0,9-6 136 0 0,-2-6-7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3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104 204 6449 0 0,'-20'4'175'0'0,"-21"2"1637"0"0,4-5 3620 0 0,37-1-5362 0 0,0 0 0 0 0,-1 0 1 0 0,1 0-1 0 0,0 0 0 0 0,0 0 0 0 0,-1 0 0 0 0,1 0 0 0 0,0 0 0 0 0,0 0 0 0 0,0-1 0 0 0,-1 1 0 0 0,1 0 0 0 0,0 0 0 0 0,0 0 1 0 0,0 0-1 0 0,-1 0 0 0 0,1 0 0 0 0,0 0 0 0 0,0-1 0 0 0,0 1 0 0 0,-1 0 0 0 0,1 0 0 0 0,0 0 0 0 0,0 0 0 0 0,0-1 0 0 0,0 1 1 0 0,0 0-1 0 0,0 0 0 0 0,-1 0 0 0 0,1-1 0 0 0,0 1 0 0 0,0 0 0 0 0,0 0 0 0 0,0-1 0 0 0,0 1 0 0 0,0 0 0 0 0,0 0 0 0 0,0 0 0 0 0,0-1 1 0 0,0 1-1 0 0,0 0 0 0 0,0 0 0 0 0,0-1 0 0 0,0 1 0 0 0,0 0 0 0 0,0 0 0 0 0,0 0 0 0 0,1-1 0 0 0,-1 1 0 0 0,12-14 1345 0 0,17-8-666 0 0,21-5-305 0 0,2 1 1 0 0,96-32-1 0 0,-70 28-538 0 0,-57 22-1606 0 0,40-10-1 0 0,-37 14-4679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3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1376 0 0,'-6'2'787'0'0,"0"0"0"0"0,0 0 0 0 0,-1 0 0 0 0,1-1 0 0 0,0 0 0 0 0,-1 0 0 0 0,1-1 0 0 0,0 0 0 0 0,-8 0 0 0 0,3 0 1229 0 0,11 0-1751 0 0,0 1-1 0 0,0 0 1 0 0,-1 0-1 0 0,1 0 0 0 0,0 0 1 0 0,0-1-1 0 0,0 1 0 0 0,0 0 1 0 0,0 0-1 0 0,0 0 1 0 0,0 0-1 0 0,0-1 0 0 0,0 1 1 0 0,0 0-1 0 0,0 0 0 0 0,1 0 1 0 0,-1 0-1 0 0,0-1 1 0 0,1 1-1 0 0,0 1 0 0 0,8 27 360 0 0,-7-24-139 0 0,48 173 1394 0 0,-15-51-917 0 0,-29-108-1180 0 0,1 1-1 0 0,18 35 0 0 0,-15-37-501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4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42 6449 0 0,'-1'-2'240'0'0,"0"1"0"0"0,0 0-1 0 0,0 0 1 0 0,0 0-1 0 0,0 0 1 0 0,0-1-1 0 0,0 1 1 0 0,0-1 0 0 0,1 1-1 0 0,-1 0 1 0 0,0-1-1 0 0,1 1 1 0 0,0-1-1 0 0,-1 1 1 0 0,1-1 0 0 0,0 0-1 0 0,-1 1 1 0 0,1-3-1 0 0,1 3-30 0 0,0 0 0 0 0,0 0-1 0 0,1 0 1 0 0,-1 0 0 0 0,0 0-1 0 0,0 0 1 0 0,1 0-1 0 0,-1 0 1 0 0,0 1 0 0 0,1-1-1 0 0,-1 1 1 0 0,0-1 0 0 0,1 1-1 0 0,-1-1 1 0 0,1 1 0 0 0,-1 0-1 0 0,1 0 1 0 0,-1 0-1 0 0,1 0 1 0 0,-1 0 0 0 0,3 0-1 0 0,5-1 53 0 0,0 1-1 0 0,0 1 1 0 0,0-1-1 0 0,0 1 0 0 0,0 1 1 0 0,0-1-1 0 0,0 2 1 0 0,0-1-1 0 0,-1 1 0 0 0,1 0 1 0 0,-1 1-1 0 0,9 5 0 0 0,-6-2-86 0 0,0 1-1 0 0,0 0 0 0 0,-1 1 0 0 0,0 0 0 0 0,-1 0 0 0 0,1 1 0 0 0,11 17 0 0 0,-7-6-133 0 0,-1 2 0 0 0,0 0 0 0 0,-2 0 0 0 0,0 1 0 0 0,-2 0 1 0 0,-1 1-1 0 0,10 50 0 0 0,-13-44-96 0 0,-2 0 0 0 0,-2 1 0 0 0,-1-1 0 0 0,-1 1 0 0 0,-1-1 0 0 0,-8 37 0 0 0,-6 0-1954 0 0,-39 111 0 0 0,45-151-3954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4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50 9674 0 0,'-14'4'1235'0'0,"24"-7"1155"0"0,-5 2-1886 0 0,35-14 228 0 0,-21 7-1100 0 0,0 1 1 0 0,1 0 0 0 0,28-4-1 0 0,-29 9-358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4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8754 0 0,'2'-1'384'0'0,"1"0"88"0"0,2 0-376 0 0,-1-1-96 0 0,0 1 0 0 0,0 0 0 0 0,3 0 432 0 0,5-3 72 0 0,6 0 8 0 0,6-4 8 0 0,5 1 25 0 0,1-4-1 0 0,-1 4 0 0 0,7-5-2825 0 0,-4 1-567 0 0,-4 0-105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7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49 5065 0 0,'-19'13'6842'0'0,"33"-13"-5620"0"0,131-30 1683 0 0,-7 1-3365 0 0,-116 27-311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7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9218 0 0,'0'0'63'0'0,"0"0"0"0"0,-1 0 0 0 0,1 0 0 0 0,0 0 0 0 0,0 0-1 0 0,-1 0 1 0 0,1 0 0 0 0,0 0 0 0 0,-1 0 0 0 0,1 0 0 0 0,0 0 0 0 0,-1 0 0 0 0,1 1 0 0 0,0-1 0 0 0,-1 0 0 0 0,1 0 0 0 0,0 0-1 0 0,0 0 1 0 0,-1 1 0 0 0,1-1 0 0 0,0 0 0 0 0,0 0 0 0 0,-1 1 0 0 0,1-1 0 0 0,0 0 0 0 0,0 0 0 0 0,0 1 0 0 0,-1-1-1 0 0,1 0 1 0 0,0 0 0 0 0,0 1 0 0 0,0-1 0 0 0,0 1 0 0 0,-4 18 1122 0 0,6 29-117 0 0,-2-37-667 0 0,12 143 821 0 0,6-1-1 0 0,42 168 1 0 0,-48-268-3167 0 0,38 101 0 0 0,-32-115-3199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8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84 2304 0 0,'-1'0'67'0'0,"0"-1"-1"0"0,0 0 1 0 0,-1 0-1 0 0,1 1 1 0 0,0-1-1 0 0,0 1 1 0 0,0-1-1 0 0,0 1 1 0 0,-1-1-1 0 0,1 1 1 0 0,0 0-1 0 0,0 0 0 0 0,-1-1 1 0 0,1 1-1 0 0,0 0 1 0 0,-1 0-1 0 0,1 0 1 0 0,0 0-1 0 0,0 1 1 0 0,-1-1-1 0 0,1 0 1 0 0,0 0-1 0 0,-1 1 0 0 0,1-1 1 0 0,0 1-1 0 0,0-1 1 0 0,0 1-1 0 0,0 0 1 0 0,0-1-1 0 0,0 1 1 0 0,-1 0-1 0 0,2 0 1 0 0,-1 0-1 0 0,0 0 0 0 0,0 0 1 0 0,0 0-1 0 0,0 0 1 0 0,0 0-1 0 0,0 1 1 0 0,-3 3 152 0 0,0 1-1 0 0,0-1 1 0 0,0 1 0 0 0,1-1 0 0 0,0 1 0 0 0,-3 9 0 0 0,4-10-174 0 0,0 0 0 0 0,1 0-1 0 0,0 0 1 0 0,0 0 0 0 0,0 0 0 0 0,1 0 0 0 0,0 1 0 0 0,0-1 0 0 0,0 0 0 0 0,0 0 0 0 0,1 1 0 0 0,0-1 0 0 0,0 0 0 0 0,0 0-1 0 0,1 0 1 0 0,0 0 0 0 0,0 0 0 0 0,0 0 0 0 0,4 5 0 0 0,-3-5 32 0 0,1-1-1 0 0,0 0 1 0 0,0 0-1 0 0,0 0 1 0 0,1 0-1 0 0,-1-1 1 0 0,1 0 0 0 0,0 1-1 0 0,0-2 1 0 0,0 1-1 0 0,0-1 1 0 0,1 1-1 0 0,-1-2 1 0 0,1 1 0 0 0,-1 0-1 0 0,1-1 1 0 0,8 1-1 0 0,-9-1 92 0 0,1-1 0 0 0,0 1 0 0 0,0-1-1 0 0,0 0 1 0 0,0-1 0 0 0,-1 1 0 0 0,1-1 0 0 0,0 0 0 0 0,0-1-1 0 0,-1 1 1 0 0,1-1 0 0 0,-1 0 0 0 0,1-1 0 0 0,-1 1 0 0 0,0-1-1 0 0,0 0 1 0 0,0 0 0 0 0,0-1 0 0 0,-1 1 0 0 0,1-1-1 0 0,-1 0 1 0 0,0 0 0 0 0,0-1 0 0 0,-1 1 0 0 0,1-1 0 0 0,-1 0-1 0 0,0 0 1 0 0,4-9 0 0 0,-4 8-31 0 0,0-1 0 0 0,-1 0 0 0 0,0 0 0 0 0,-1 0 0 0 0,1 0 0 0 0,-1 0 0 0 0,-1-1 0 0 0,1 1 0 0 0,-1 0 0 0 0,-1 0 0 0 0,1-1 0 0 0,-1 1 0 0 0,0 0 0 0 0,-1 0 0 0 0,0 0 0 0 0,0 0 0 0 0,0 0 0 0 0,-1 1 0 0 0,0-1 0 0 0,0 1 0 0 0,-1-1 0 0 0,0 1 0 0 0,-4-5 0 0 0,3 5-37 0 0,0 0 0 0 0,-1 0-1 0 0,1 1 1 0 0,-1 0 0 0 0,-8-5-1 0 0,-10-2-1046 0 0,-3 10-3758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8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5065 0 0,'-2'2'175'0'0,"0"-1"1"0"0,1 1-1 0 0,-1 0 0 0 0,1-1 0 0 0,-1 1 0 0 0,1 0 1 0 0,0 0-1 0 0,0 0 0 0 0,0 0 0 0 0,0 0 0 0 0,0 0 1 0 0,0 0-1 0 0,0 0 0 0 0,0 0 0 0 0,1 0 1 0 0,-1 1-1 0 0,1 2 0 0 0,-5 45 1000 0 0,5-42-943 0 0,-3 26-366 0 0,2 0 0 0 0,2 0 0 0 0,9 66 0 0 0,-6-84 134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8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19 2304 0 0,'0'0'150'0'0,"0"-1"0"0"0,0 1 0 0 0,1-1 0 0 0,-1 1-1 0 0,0-1 1 0 0,0 1 0 0 0,0-1 0 0 0,0 1-1 0 0,0-1 1 0 0,0 1 0 0 0,0-1 0 0 0,0 0-1 0 0,0 1 1 0 0,0-1 0 0 0,0 1 0 0 0,0-1-1 0 0,0 1 1 0 0,0-1 0 0 0,0 1 0 0 0,-1-1-1 0 0,1 1 1 0 0,0-1 0 0 0,0 1 0 0 0,-1-1 0 0 0,1 1-1 0 0,0-1 1 0 0,-1 1 0 0 0,1-1 0 0 0,0 1-1 0 0,-1 0 1 0 0,1-1 0 0 0,-1 1 0 0 0,1 0-1 0 0,-1-1 1 0 0,1 1 0 0 0,0 0 0 0 0,-1 0-1 0 0,1-1 1 0 0,-1 1 0 0 0,0 0 0 0 0,1 0-1 0 0,-1 0 1 0 0,1 0 0 0 0,-1 0 0 0 0,1-1-1 0 0,-1 1 1 0 0,1 0 0 0 0,-1 0 0 0 0,1 0 0 0 0,-1 1-1 0 0,1-1 1 0 0,-1 0 0 0 0,0 0 0 0 0,1 0-1 0 0,-1 0 1 0 0,-2 1 249 0 0,0-1-1 0 0,-1 1 1 0 0,1 0-1 0 0,0 0 1 0 0,0 0-1 0 0,0 0 1 0 0,0 0-1 0 0,-4 3 1 0 0,-1 3-300 0 0,0 1-1 0 0,0 0 1 0 0,1 0 0 0 0,0 1 0 0 0,0 0 0 0 0,1 0 0 0 0,0 1 0 0 0,-8 19 0 0 0,-29 86-829 0 0,41-111 738 0 0,-7 40-170 0 0,8-42 158 0 0,1-1 0 0 0,0 1 0 0 0,0-1 0 0 0,0 0-1 0 0,-1 1 1 0 0,1-1 0 0 0,0 1 0 0 0,1-1 0 0 0,-1 0 0 0 0,0 1-1 0 0,0-1 1 0 0,1 1 0 0 0,-1-1 0 0 0,0 0 0 0 0,1 1-1 0 0,0-1 1 0 0,-1 0 0 0 0,1 0 0 0 0,0 1 0 0 0,-1-1 0 0 0,1 0-1 0 0,0 0 1 0 0,0 0 0 0 0,0 0 0 0 0,0 0 0 0 0,0 0-1 0 0,0 0 1 0 0,2 0 0 0 0,-3-1 10 0 0,1 0 0 0 0,0 0 0 0 0,-1-1 0 0 0,1 1 0 0 0,0-1 0 0 0,-1 1 0 0 0,1-1 0 0 0,-1 1 0 0 0,1-1 0 0 0,-1 1 0 0 0,1-1 0 0 0,-1 1 0 0 0,1-1 0 0 0,-1 1 0 0 0,1-1 0 0 0,-1 0 0 0 0,0 1 0 0 0,1-1 0 0 0,-1 0 0 0 0,0 0 0 0 0,0 1 0 0 0,0-1 0 0 0,1-1 0 0 0,6-22 239 0 0,-6 21-202 0 0,4-14 251 0 0,1 1 0 0 0,1-1-1 0 0,13-23 1 0 0,-18 36-278 0 0,0 1 0 0 0,0-1 0 0 0,0 1 0 0 0,0-1-1 0 0,1 1 1 0 0,0 0 0 0 0,-1 0 0 0 0,1 0 0 0 0,0 0 0 0 0,0 1 0 0 0,1-1 0 0 0,-1 1 0 0 0,1 0-1 0 0,-1 0 1 0 0,1 0 0 0 0,-1 0 0 0 0,1 1 0 0 0,0-1 0 0 0,0 1 0 0 0,0 0 0 0 0,6-1-1 0 0,-7 3 26 0 0,1-1-1 0 0,0 1 0 0 0,0 0 0 0 0,-1 0 0 0 0,1 1 1 0 0,-1-1-1 0 0,1 1 0 0 0,-1-1 0 0 0,1 1 1 0 0,-1 0-1 0 0,0 0 0 0 0,0 1 0 0 0,0-1 0 0 0,0 1 1 0 0,0-1-1 0 0,-1 1 0 0 0,1 0 0 0 0,-1 0 0 0 0,0 0 1 0 0,3 4-1 0 0,1 3 164 0 0,-1-1 0 0 0,0 1 0 0 0,0 0 0 0 0,-1 0 0 0 0,6 21 0 0 0,-7-11-110 0 0,0 0 0 0 0,-1 1-1 0 0,-1-1 1 0 0,-1 1 0 0 0,0 0 0 0 0,-2-1 0 0 0,-1 0-1 0 0,0 1 1 0 0,-1-1 0 0 0,-1 0 0 0 0,-1-1 0 0 0,-12 26 0 0 0,12-31-729 0 0,-2 0 1 0 0,0 0-1 0 0,0 0 1 0 0,-1-1-1 0 0,-19 20 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9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6449 0 0,'1'22'3310'0'0,"9"45"1"0"0,0 2-848 0 0,-7 34-901 0 0,2 15-1150 0 0,7-43-3090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9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5985 0 0,'-7'15'287'0'0,"0"1"-1"0"0,2 0 0 0 0,0 0 1 0 0,1 1-1 0 0,0 0 0 0 0,2 0 1 0 0,0 0-1 0 0,0 20 0 0 0,2-29-138 0 0,0 1-1 0 0,1-1 1 0 0,0 1 0 0 0,1-1-1 0 0,0 0 1 0 0,0 1-1 0 0,1-1 1 0 0,4 9 0 0 0,-5-13-65 0 0,0 0-1 0 0,1 0 1 0 0,0 0 0 0 0,0 0 0 0 0,0 0 0 0 0,0 0 0 0 0,0-1 0 0 0,1 0 0 0 0,-1 1 0 0 0,1-2 0 0 0,0 1-1 0 0,0 0 1 0 0,0-1 0 0 0,1 1 0 0 0,4 1 0 0 0,-5-3 18 0 0,0 1 0 0 0,0-1-1 0 0,0 0 1 0 0,0 0 0 0 0,0-1 0 0 0,0 1-1 0 0,0-1 1 0 0,0 0 0 0 0,0 0 0 0 0,1-1-1 0 0,-1 1 1 0 0,0-1 0 0 0,0 0 0 0 0,0 0-1 0 0,0 0 1 0 0,0 0 0 0 0,-1-1 0 0 0,1 1-1 0 0,0-1 1 0 0,-1 0 0 0 0,1 0 0 0 0,-1-1-1 0 0,0 1 1 0 0,6-6 0 0 0,-6 5 15 0 0,1-1 0 0 0,-1 1 0 0 0,0-1 0 0 0,-1 0 0 0 0,1 0 0 0 0,-1 0 1 0 0,1 0-1 0 0,-1 0 0 0 0,0 0 0 0 0,-1-1 0 0 0,1 1 0 0 0,-1-1 0 0 0,0 1 0 0 0,0-1 0 0 0,0 0 1 0 0,-1 1-1 0 0,0-1 0 0 0,0 0 0 0 0,0 0 0 0 0,0 1 0 0 0,-2-7 0 0 0,0 1-91 0 0,-1-1-1 0 0,-1 1 0 0 0,0-1 1 0 0,0 1-1 0 0,-1 1 1 0 0,0-1-1 0 0,-1 0 1 0 0,0 1-1 0 0,0 0 0 0 0,-1 1 1 0 0,0 0-1 0 0,-1 0 1 0 0,1 0-1 0 0,-2 1 1 0 0,1 0-1 0 0,-1 0 0 0 0,0 1 1 0 0,-10-5-1 0 0,5 5-991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09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16 8290 0 0,'-2'-1'309'0'0,"0"-1"1"0"0,0 1 0 0 0,0-1-1 0 0,0 1 1 0 0,-1 0-1 0 0,1-1 1 0 0,0 1 0 0 0,-1 0-1 0 0,1 1 1 0 0,-1-1-1 0 0,1 0 1 0 0,-1 1 0 0 0,1-1-1 0 0,-5 1 1 0 0,6 0-174 0 0,-1 1 1 0 0,1-1-1 0 0,-1 1 1 0 0,1-1-1 0 0,-1 1 1 0 0,1 0-1 0 0,0 0 1 0 0,-1 0-1 0 0,1 0 1 0 0,0 0-1 0 0,-1 0 1 0 0,1 0-1 0 0,0 0 1 0 0,0 0-1 0 0,0 1 1 0 0,0-1-1 0 0,0 0 1 0 0,0 1-1 0 0,1-1 1 0 0,-1 1-1 0 0,0-1 1 0 0,1 1-1 0 0,-1-1 1 0 0,0 3-1 0 0,-8 24 346 0 0,1 1 0 0 0,1 0 0 0 0,1 0 0 0 0,-3 57-1 0 0,8-20 156 0 0,6 74-1 0 0,-1-96-531 0 0,2 0-1 0 0,2-1 0 0 0,1 0 1 0 0,2 0-1 0 0,22 51 0 0 0,-24-74-145 0 0,0-1 1 0 0,2 0-1 0 0,0 0 0 0 0,1-1 0 0 0,20 23 1 0 0,-22-31-82 0 0,0 0 1 0 0,1 0-1 0 0,0-1 1 0 0,0 0-1 0 0,0-1 1 0 0,2-1-1 0 0,-1 0 1 0 0,0 0-1 0 0,16 5 1 0 0,-22-10-376 0 0,0 0 1 0 0,0 0-1 0 0,0-1 1 0 0,0 0-1 0 0,0 0 0 0 0,1 0 1 0 0,-1-1-1 0 0,0 0 1 0 0,1 0-1 0 0,-1-1 1 0 0,0 0-1 0 0,0 0 1 0 0,1 0-1 0 0,8-4 1 0 0,-6 2-428 0 0,0-1 0 0 0,0-1 0 0 0,-1 0 0 0 0,0 0 0 0 0,0-1 0 0 0,0 0 0 0 0,-1 0 0 0 0,13-14 0 0 0,-4 1 750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0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10138 0 0,'2'0'8162'0'0,"11"2"-8209"0"0,25 7-6425 0 0,-30-5 6422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0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15 2304 0 0,'-40'-14'12550'0'0,"39"34"-11586"0"0,5 31 1166 0 0,15 79 0 0 0,2-43-2013 0 0,33 88 0 0 0,-44-145-1813 0 0,-2 0-5045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0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49 6913 0 0,'-2'-11'303'0'0,"2"8"101"0"0,0 1-1 0 0,0-1 0 0 0,-1 1 0 0 0,1-1 0 0 0,0 1 0 0 0,-1-1 0 0 0,0 1 0 0 0,0-1 1 0 0,1 1-1 0 0,-1 0 0 0 0,-1-1 0 0 0,1 1 0 0 0,-2-3 0 0 0,1 6-252 0 0,1 0 0 0 0,0 1-1 0 0,-1-1 1 0 0,1 0 0 0 0,0 1 0 0 0,0-1 0 0 0,0 1-1 0 0,0-1 1 0 0,0 1 0 0 0,0 0 0 0 0,0-1 0 0 0,1 1-1 0 0,-1 0 1 0 0,0 0 0 0 0,1 0 0 0 0,0-1 0 0 0,-1 4-1 0 0,0-2 27 0 0,-9 36 2 0 0,1 0 0 0 0,3 0 0 0 0,0 1 0 0 0,3-1 0 0 0,2 50 1 0 0,2-63-285 0 0,1 0 1 0 0,1-1-1 0 0,1 0 1 0 0,2 0 0 0 0,0 0-1 0 0,2-1 1 0 0,0 1 0 0 0,2-2-1 0 0,15 29 1 0 0,-16-38-276 0 0,0 0-1 0 0,1-1 1 0 0,12 13 0 0 0,-18-22 211 0 0,0 0 0 0 0,0 0 0 0 0,1 0-1 0 0,-1 0 1 0 0,1-1 0 0 0,0 1 0 0 0,1-1 0 0 0,-1-1 0 0 0,0 1 0 0 0,1-1 0 0 0,9 3 0 0 0,-14-4 139 0 0,0-1 0 0 0,0 0-1 0 0,0 0 1 0 0,0 0 0 0 0,0 0 0 0 0,0 0 0 0 0,0 0-1 0 0,0 0 1 0 0,0-1 0 0 0,0 1 0 0 0,0 0-1 0 0,0-1 1 0 0,0 1 0 0 0,0 0 0 0 0,0-1 0 0 0,0 1-1 0 0,0-1 1 0 0,0 1 0 0 0,-1-1 0 0 0,1 0 0 0 0,0 1-1 0 0,0-1 1 0 0,1-1 0 0 0,-1-1 14 0 0,1 1 1 0 0,0-1-1 0 0,-1 0 0 0 0,1 1 1 0 0,-1-1-1 0 0,0 0 1 0 0,0 0-1 0 0,1-4 0 0 0,-1 0 71 0 0,1-1-1 0 0,-1 0 0 0 0,-1 0 0 0 0,1 1 1 0 0,-3-16-1 0 0,2 20-36 0 0,0-1 0 0 0,-1 1 0 0 0,0-1-1 0 0,0 1 1 0 0,0-1 0 0 0,0 1 0 0 0,-1-1 0 0 0,1 1 0 0 0,-1 0 0 0 0,0 0 0 0 0,0 0 0 0 0,0 0 0 0 0,0 0-1 0 0,-1 0 1 0 0,1 1 0 0 0,-1-1 0 0 0,1 1 0 0 0,-1 0 0 0 0,0 0 0 0 0,0 0 0 0 0,0 0 0 0 0,-5-2 0 0 0,4 2-95 0 0,-1 1 1 0 0,0 0 0 0 0,-1 0-1 0 0,1 0 1 0 0,0 0 0 0 0,0 1-1 0 0,0 0 1 0 0,0 0 0 0 0,0 1-1 0 0,0-1 1 0 0,-1 1 0 0 0,1 0-1 0 0,0 1 1 0 0,0-1 0 0 0,-4 3-1 0 0,-23 10-2266 0 0,18-6-899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1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5065 0 0,'0'-1'156'0'0,"0"1"0"0"0,1-1 0 0 0,-1 0 0 0 0,1 1 0 0 0,-1-1-1 0 0,0 1 1 0 0,1-1 0 0 0,-1 1 0 0 0,1 0 0 0 0,0-1 0 0 0,-1 1 0 0 0,1 0 0 0 0,-1-1 0 0 0,1 1 0 0 0,0 0-1 0 0,-1-1 1 0 0,1 1 0 0 0,0 0 0 0 0,-1 0 0 0 0,1 0 0 0 0,0 0 0 0 0,-1 0 0 0 0,1 0 0 0 0,0 0-1 0 0,-1 0 1 0 0,1 0 0 0 0,1 0 0 0 0,19 1 2330 0 0,-13 1-2077 0 0,-1 0 0 0 0,0 1 0 0 0,0 0 0 0 0,0 0 0 0 0,0 1 0 0 0,0 0 0 0 0,-1 0 0 0 0,1 0 0 0 0,-1 1 0 0 0,0 0 0 0 0,-1 0 0 0 0,1 1 0 0 0,-1-1 0 0 0,8 13 0 0 0,-1-1-54 0 0,-1 0 1 0 0,-1 1-1 0 0,-1 0 1 0 0,11 28-1 0 0,-10-15-64 0 0,-1 0 0 0 0,-2 0 1 0 0,-1 0-1 0 0,4 61 0 0 0,-8 19-1203 0 0,-8 0-4628 0 0,3-68-842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2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9218 0 0,'0'0'707'0'0,"3"21"466"0"0,9 250 423 0 0,-5-76-751 0 0,-2-118-688 0 0,78 932-905 0 0,-38-784-224 0 0,-28-152-253 0 0,-2 1 0 0 0,5 90 1 0 0,-19-136-2349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3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31 732 2761 0 0,'-6'-11'40'0'0,"4"9"192"0"0,1-1 1 0 0,0 1 0 0 0,0 0-1 0 0,-1 0 1 0 0,1 0 0 0 0,-1 0-1 0 0,0 0 1 0 0,0 0 0 0 0,0 0-1 0 0,1 0 1 0 0,-2 1 0 0 0,-1-3-1 0 0,17 25 1997 0 0,-7-17-2125 0 0,0 1-1 0 0,1-2 1 0 0,0 1 0 0 0,0-1 0 0 0,0 0 0 0 0,0 0-1 0 0,1-1 1 0 0,-1 0 0 0 0,1-1 0 0 0,7 2 0 0 0,17 0 122 0 0,32 0 0 0 0,-58-3-213 0 0,346-15 504 0 0,0-27 748 0 0,-194 21-431 0 0,311-52 707 0 0,-247 28-1140 0 0,32-6-513 0 0,191-24 55 0 0,548-84 39 0 0,9 68 21 0 0,-320 78-1 0 0,3-1-68 0 0,331-65 94 0 0,-190 8-216 0 0,-346 68 157 0 0,0 28-58 0 0,-255-11 134 0 0,39 2-34 0 0,440 19-11 0 0,120-4 0 0 0,556 8 11 0 0,87 16 53 0 0,-794-6-87 0 0,-600-44-392 0 0,135-7 1 0 0,-88-12-2594 0 0,-108 12-689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8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50 920 0 0,'4'-6'310'0'0,"-1"0"-1"0"0,1 1 0 0 0,0 0 1 0 0,0 0-1 0 0,8-7 0 0 0,-11 11-110 0 0,0-1-1 0 0,0 1 1 0 0,1 0 0 0 0,-1 1-1 0 0,1-1 1 0 0,-1 0-1 0 0,0 0 1 0 0,1 1-1 0 0,-1-1 1 0 0,1 0-1 0 0,0 1 1 0 0,1-1-1 0 0,-2 1-61 0 0,0 0 0 0 0,0 0-1 0 0,-1 0 1 0 0,1 1 0 0 0,0-1 0 0 0,0 0-1 0 0,-1 0 1 0 0,1 1 0 0 0,0-1 0 0 0,0 0 0 0 0,-1 1-1 0 0,1-1 1 0 0,0 0 0 0 0,-1 1 0 0 0,1-1-1 0 0,-1 1 1 0 0,1-1 0 0 0,0 1 0 0 0,-1 0 0 0 0,1-1-1 0 0,-1 1 1 0 0,0-1 0 0 0,1 1 0 0 0,-1 0-1 0 0,1-1 1 0 0,-1 2 0 0 0,8 16 1091 0 0,0-1-1 0 0,5 22 1 0 0,11 75-2140 0 0,-22-101 878 0 0,1-3-476 0 0,-1-2-117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14211 1 2288 0 0,'-16'0'8746'0'0,"16"19"-7104"0"0,23 273 1270 0 0,-20-261-2823 0 0,7 36-123 0 0,3-1 1 0 0,36 111-1 0 0,-29-116-42 0 0,-2 1 0 0 0,-4 1-1 0 0,8 75 1 0 0,-10 167-3167 0 0,-12-303 3228 0 0,1 0 0 0 0,-1-1 0 0 0,0 1 0 0 0,1 0 0 0 0,-1-1 0 0 0,1 1-1 0 0,0 0 1 0 0,-1-1 0 0 0,1 1 0 0 0,0-1 0 0 0,0 1 0 0 0,0-1 0 0 0,0 0 0 0 0,0 1 0 0 0,0-1 0 0 0,1 0 0 0 0,-1 0 0 0 0,0 0 0 0 0,3 2 0 0 0,11 14-219 0 0,-57-23 1396 0 0,5 2-736 0 0,0 2 0 0 0,-1 2 0 0 0,0 1 1 0 0,-37 7-1 0 0,-27 0-177 0 0,-127 13-33 0 0,47-3-216 0 0,-95 21 8 0 0,53-3-113 0 0,-124 8-1638 0 0,96-10 960 0 0,-160 18-490 0 0,-619 67-1520 0 0,760-94 2645 0 0,-566 40-1862 0 0,792-63 1495 0 0,-439 26-901 0 0,11-5 3180 0 0,12-8-4368 0 0,193 2 2484 0 0,40-1 2692 0 0,92-9-519 0 0,-236 6-509 0 0,-144-1-2348 0 0,275 7 1418 0 0,-1 0-37 0 0,-505 30-5704 0 0,682-44 5022 0 0,-733 36 3140 0 0,684-36-2985 0 0,-1124-4 683 0 0,41-62-1412 0 0,970 42 2481 0 0,-303 11-5027 0 0,324 6 5426 0 0,-51 3-1185 0 0,205 3-914 0 0,-171 20-215 0 0,162-13 607 0 0,-124 26 1326 0 0,145-27-1835 0 0,1 2 1 0 0,-62 28-1 0 0,76-27 708 0 0,0-2-1 0 0,-1 0 0 0 0,-1-2 0 0 0,1-1 1 0 0,-1-1-1 0 0,0-2 0 0 0,-45 4 1 0 0,-105-6 3125 0 0,175-5-3769 0 0,3 4-263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6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1923 2576 10138 0 0,'0'-1'54'0'0,"0"1"0"0"0,0-1-1 0 0,-1 1 1 0 0,1-1 0 0 0,0 1 0 0 0,0-1-1 0 0,-1 1 1 0 0,1-1 0 0 0,0 1-1 0 0,0 0 1 0 0,-1-1 0 0 0,1 1 0 0 0,0 0-1 0 0,-1-1 1 0 0,1 1 0 0 0,-1 0 0 0 0,1-1-1 0 0,0 1 1 0 0,-1 0 0 0 0,1 0 0 0 0,-1-1-1 0 0,1 1 1 0 0,-1 0 0 0 0,1 0-1 0 0,-1 0 1 0 0,1 0 0 0 0,-1 0 0 0 0,1 0-1 0 0,-1 0 1 0 0,1 0 0 0 0,-1 0 0 0 0,1 0-1 0 0,-1 0 1 0 0,1 0 0 0 0,-1 0-1 0 0,1 0 1 0 0,-1 0 0 0 0,1 0 0 0 0,-1 0-1 0 0,1 1 1 0 0,-1-1 0 0 0,1 0 0 0 0,0 0-1 0 0,-1 1 1 0 0,1-1 0 0 0,-1 0 0 0 0,1 1-1 0 0,-1-1 1 0 0,-25 14 1170 0 0,24-13-968 0 0,-202 109 5381 0 0,-8-12-4150 0 0,159-77-1476 0 0,0-3 0 0 0,-2-2 0 0 0,0-3 0 0 0,-1-2 0 0 0,0-2 1 0 0,-73 2-1 0 0,95-10-16 0 0,0-1 0 0 0,0-2 0 0 0,0-1 0 0 0,0-2 0 0 0,1-1 0 0 0,0-2 0 0 0,0-1 0 0 0,0-1 0 0 0,1-2 0 0 0,1-1 0 0 0,0-2 1 0 0,-36-23-1 0 0,-124-99 33 0 0,160 112-15 0 0,2-2 0 0 0,1-1 0 0 0,-47-61 0 0 0,57 62 52 0 0,2-1 0 0 0,1 0 0 0 0,1-1 0 0 0,2-1 0 0 0,-11-38 0 0 0,-33-159 143 0 0,54 214-214 0 0,-9-45-67 0 0,3-1 1 0 0,2 1-1 0 0,3-1 1 0 0,2 0 0 0 0,3 0-1 0 0,3 0 1 0 0,2 0-1 0 0,3 1 1 0 0,2 1-1 0 0,3-1 1 0 0,2 2-1 0 0,3 0 1 0 0,2 2 0 0 0,2 0-1 0 0,3 2 1 0 0,2 0-1 0 0,3 2 1 0 0,50-62-1 0 0,231-260-68 0 0,-270 327 180 0 0,2 1 1 0 0,58-42-1 0 0,109-67-57 0 0,-163 119-18 0 0,-7 6 43 0 0,0 1 0 0 0,52-23 0 0 0,-75 41-28 0 0,0 2 0 0 0,1 0 0 0 0,0 0 0 0 0,1 2 0 0 0,-1 1 0 0 0,1 0 0 0 0,37 0 0 0 0,-55 3-29 0 0,-1 1-1 0 0,1 1 1 0 0,-1-1-1 0 0,0 0 1 0 0,1 0-1 0 0,-1 1 0 0 0,1 0 1 0 0,-1-1-1 0 0,0 1 1 0 0,1 0-1 0 0,-1 0 1 0 0,0 0-1 0 0,0 1 0 0 0,0-1 1 0 0,4 3-1 0 0,4 13-6689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4:16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53 2737 0 0,'-13'-9'640'0'0,"-1"1"0"0"0,-1 0 1 0 0,0 1-1 0 0,-16-5 1 0 0,27 10-265 0 0,0 1 0 0 0,1-1 0 0 0,-1 1 0 0 0,-1 0-1 0 0,1 1 1 0 0,0-1 0 0 0,0 1 0 0 0,0-1 0 0 0,0 1 0 0 0,0 0 0 0 0,0 1 0 0 0,0-1 0 0 0,-1 1 0 0 0,1 0 0 0 0,0 0 0 0 0,0 0 0 0 0,1 1 0 0 0,-1-1 0 0 0,0 1 0 0 0,0 0 0 0 0,-4 3 0 0 0,8-5-334 0 0,-1 0 1 0 0,1 0-1 0 0,0 1 1 0 0,-1-1-1 0 0,1 0 1 0 0,0 1-1 0 0,-1-1 1 0 0,1 0-1 0 0,0 1 1 0 0,0-1-1 0 0,-1 1 0 0 0,1-1 1 0 0,0 1-1 0 0,0-1 1 0 0,0 0-1 0 0,-1 1 1 0 0,1-1-1 0 0,0 1 1 0 0,0-1-1 0 0,0 1 1 0 0,0-1-1 0 0,0 1 1 0 0,0-1-1 0 0,0 1 1 0 0,0-1-1 0 0,0 1 1 0 0,0-1-1 0 0,0 1 1 0 0,0-1-1 0 0,1 1 1 0 0,11 12 278 0 0,24 4-457 0 0,-32-16 233 0 0,43 16 46 0 0,2-3 0 0 0,0-2 0 0 0,1-2 0 0 0,93 7 0 0 0,-143-17-139 0 0,1 0 0 0 0,-1 0 0 0 0,1 0 0 0 0,-1 1 0 0 0,1-1 0 0 0,-1 0 0 0 0,1 0 0 0 0,-1 0 1 0 0,1 0-1 0 0,-1 0 0 0 0,1 1 0 0 0,-1-1 0 0 0,1 0 0 0 0,-1 1 0 0 0,0-1 0 0 0,1 0 1 0 0,-1 1-1 0 0,0-1 0 0 0,1 0 0 0 0,-1 1 0 0 0,0-1 0 0 0,1 0 0 0 0,-1 1 0 0 0,0-1 1 0 0,0 1-1 0 0,1-1 0 0 0,-1 1 0 0 0,0-1 0 0 0,0 1 0 0 0,0-1 0 0 0,0 1 0 0 0,1 0 1 0 0,-5 21 785 0 0,-21 27 1093 0 0,19-39-1628 0 0,-39 78 279 0 0,-47 79 404 0 0,61-116-2340 0 0,17-26-5613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2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4145 0 0,'22'29'7966'0'0,"13"3"-4528"0"0,54 36-3686 0 0,-13-12 728 0 0,-47-31-373 0 0,-1 2 0 0 0,-1 0 0 0 0,-1 2 1 0 0,-2 1-1 0 0,-1 1 0 0 0,31 54 1 0 0,-38-57-112 0 0,173 287-683 0 0,-170-287-15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2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33 290 5529 0 0,'-5'1'23'0'0,"-17"0"755"0"0,22-1-750 0 0,-1-1-1 0 0,1 1 0 0 0,0 0 1 0 0,-1-1-1 0 0,1 1 1 0 0,0 0-1 0 0,-1 0 0 0 0,1-1 1 0 0,0 1-1 0 0,-1-1 0 0 0,1 1 1 0 0,0 0-1 0 0,0-1 1 0 0,-1 1-1 0 0,1-1 0 0 0,0 1 1 0 0,0 0-1 0 0,0-1 0 0 0,0 1 1 0 0,0-1-1 0 0,-1 1 1 0 0,1-1-1 0 0,0 1 0 0 0,0-1 1 0 0,0 1-1 0 0,0 0 1 0 0,0-1-1 0 0,0 1 0 0 0,1-1 1 0 0,-1 1-1 0 0,0-1 0 0 0,0 1 1 0 0,0-1-1 0 0,0 1 1 0 0,0 0-1 0 0,1-1 0 0 0,-1 1 1 0 0,0-1-1 0 0,0 1 0 0 0,1 0 1 0 0,-1-1-1 0 0,0 1 1 0 0,1-1-1 0 0,8-15 354 0 0,1 1 0 0 0,0 0 0 0 0,1 1 0 0 0,1 0 0 0 0,0 0 0 0 0,22-17 0 0 0,-1 3-154 0 0,60-37 0 0 0,-22 23-467 0 0,-36 22-182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2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4 189 3225 0 0,'0'-1'94'0'0,"-1"0"1"0"0,1 0-1 0 0,-1 0 0 0 0,1 0 1 0 0,0 0-1 0 0,-1 0 1 0 0,1-1-1 0 0,0 1 0 0 0,0 0 1 0 0,0 0-1 0 0,0 0 1 0 0,0 0-1 0 0,0-1 0 0 0,0 1 1 0 0,1 0-1 0 0,-1 0 1 0 0,1-2-1 0 0,7-25 504 0 0,-6 24-484 0 0,2-5-7 0 0,0 1-1 0 0,1 0 1 0 0,-1 0 0 0 0,2 0 0 0 0,-1 0-1 0 0,1 1 1 0 0,1 0 0 0 0,-1 0 0 0 0,1 0-1 0 0,0 1 1 0 0,0 0 0 0 0,1 1 0 0 0,0-1-1 0 0,0 1 1 0 0,0 1 0 0 0,1 0 0 0 0,-1 0-1 0 0,1 1 1 0 0,0 0 0 0 0,0 0 0 0 0,11-1-1 0 0,-1 0-160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3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0 289 3225 0 0,'40'-34'2567'0'0,"190"-172"371"0"0,-200 173-2950 0 0,-19 18-48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31 4609 0 0,'1'1'47'0'0,"-1"-1"-1"0"0,1 0 1 0 0,0 1 0 0 0,-1-1-1 0 0,1 0 1 0 0,0 0-1 0 0,0 0 1 0 0,-1 1 0 0 0,1-1-1 0 0,0 0 1 0 0,0 0 0 0 0,0 0-1 0 0,-1 0 1 0 0,1 0 0 0 0,0 0-1 0 0,0-1 1 0 0,0 1-1 0 0,-1 0 1 0 0,1 0 0 0 0,0 0-1 0 0,0-1 1 0 0,-1 1 0 0 0,1 0-1 0 0,0-1 1 0 0,-1 1 0 0 0,1-1-1 0 0,0 1 1 0 0,-1-1 0 0 0,1 1-1 0 0,-1-1 1 0 0,1 1-1 0 0,-1-1 1 0 0,1 0 0 0 0,-1 1-1 0 0,1-1 1 0 0,-1 0 0 0 0,1 1-1 0 0,-1-1 1 0 0,0 0 0 0 0,0 0-1 0 0,1 1 1 0 0,-1-1-1 0 0,0 0 1 0 0,0 0 0 0 0,0 1-1 0 0,0-1 1 0 0,0 0 0 0 0,0 0-1 0 0,0 0 1 0 0,0 1 0 0 0,0-1-1 0 0,0 0 1 0 0,0 0-1 0 0,0 1 1 0 0,-1-1 0 0 0,1 0-1 0 0,0 0 1 0 0,0 1 0 0 0,-1-1-1 0 0,1 0 1 0 0,-1 0 0 0 0,1 1-1 0 0,-1-1 1 0 0,1 1 0 0 0,-1-1-1 0 0,1 0 1 0 0,-1 1-1 0 0,1-1 1 0 0,-2 0 0 0 0,5 4 52 0 0,1-1 1 0 0,-1 1-1 0 0,0-1 1 0 0,0 1 0 0 0,0 0-1 0 0,-1 0 1 0 0,1 1-1 0 0,-1-1 1 0 0,1 0 0 0 0,-1 1-1 0 0,0-1 1 0 0,-1 1-1 0 0,1 0 1 0 0,0 0-1 0 0,-1 0 1 0 0,2 7 0 0 0,1 8 40 0 0,-1 0 0 0 0,2 22 1 0 0,-5-38-111 0 0,2 32 220 0 0,-2 0-1 0 0,-1 0 1 0 0,-2 0-1 0 0,-1 0 1 0 0,-13 51-1 0 0,-5-10 1683 0 0,-39 96 0 0 0,60-171-1923 0 0,1-1 0 0 0,0 0 0 0 0,0 1 0 0 0,-1-1 0 0 0,1 1 0 0 0,0-1 0 0 0,0 1 0 0 0,0-1 0 0 0,0 1-1 0 0,0-1 1 0 0,0 1 0 0 0,0-1 0 0 0,0 0 0 0 0,0 1 0 0 0,0-1 0 0 0,0 1 0 0 0,0-1 0 0 0,0 1 0 0 0,0-1 0 0 0,0 1 0 0 0,0-1-1 0 0,0 1 1 0 0,1-1 0 0 0,-1 1 0 0 0,0-1 0 0 0,0 0 0 0 0,1 1 0 0 0,-1-1 0 0 0,1 1 0 0 0,14 1 129 0 0,31-14-52 0 0,-31 7-42 0 0,31-2 23 0 0,-1 2 0 0 0,1 1-1 0 0,62 5 1 0 0,-52 0-1297 0 0,97-10 0 0 0,-118 2-3762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4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4609 0 0,'19'-11'409'0'0,"2"1"1"0"0,-1 1-1 0 0,1 0 1 0 0,25-6-1 0 0,-9 3 219 0 0,29-8 431 0 0,102-16 0 0 0,-158 34-1159 0 0,2-1-25 0 0,-1-1-10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4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 2304 0 0,'0'0'11'0'0,"0"0"0"0"0,0 0 0 0 0,0 0 0 0 0,0 0 0 0 0,1-1 0 0 0,-1 1-1 0 0,0 0 1 0 0,0 0 0 0 0,0 0 0 0 0,0-1 0 0 0,0 1 0 0 0,0 0-1 0 0,0 0 1 0 0,0 0 0 0 0,0 0 0 0 0,0 0 0 0 0,1-1 0 0 0,-1 1-1 0 0,0 0 1 0 0,0 0 0 0 0,0 0 0 0 0,0 0 0 0 0,1 0 0 0 0,-1 0-1 0 0,0 0 1 0 0,0 0 0 0 0,0-1 0 0 0,0 1 0 0 0,1 0 0 0 0,-1 0 0 0 0,0 0-1 0 0,0 0 1 0 0,0 0 0 0 0,0 0 0 0 0,1 0 0 0 0,-1 0 0 0 0,0 0-1 0 0,0 0 1 0 0,0 0 0 0 0,1 0 0 0 0,-1 0 0 0 0,0 0 0 0 0,0 1-1 0 0,0-1 1 0 0,0 0 0 0 0,1 0 0 0 0,-1 0 0 0 0,0 0 0 0 0,0 0-1 0 0,0 0 1 0 0,0 0 0 0 0,0 0 0 0 0,1 1 0 0 0,-1-1 0 0 0,0 0 0 0 0,0 0-1 0 0,0 0 1 0 0,0 0 0 0 0,0 1 0 0 0,10 8 551 0 0,-8 1-196 0 0,0 0-1 0 0,0 0 1 0 0,-1 0 0 0 0,-1 1 0 0 0,1-1 0 0 0,-2 0 0 0 0,1 1-1 0 0,-2-1 1 0 0,-3 18 0 0 0,1-3 330 0 0,-4 20 186 0 0,3-14-256 0 0,-3 35 0 0 0,7-59-545 0 0,1 0-1 0 0,0 0 0 0 0,1 0 1 0 0,-1 0-1 0 0,2 0 0 0 0,-1 0 1 0 0,0 0-1 0 0,1 0 0 0 0,1 0 1 0 0,4 10-1 0 0,-5-14-59 0 0,0-1 0 0 0,-1 1 0 0 0,2-1 0 0 0,-1 0 0 0 0,0 0 0 0 0,0 0 1 0 0,0 0-1 0 0,1 0 0 0 0,-1 0 0 0 0,1-1 0 0 0,0 1 0 0 0,0-1 0 0 0,-1 0 0 0 0,1 1 0 0 0,0-1 0 0 0,0-1 0 0 0,0 1 0 0 0,0 0 1 0 0,0-1-1 0 0,0 1 0 0 0,0-1 0 0 0,0 0 0 0 0,0 0 0 0 0,0 0 0 0 0,0-1 0 0 0,4 0 0 0 0,11-2-41 0 0,0-1-1 0 0,-1-1 1 0 0,25-10 0 0 0,-6 2 43 0 0,-28 11-21 0 0,0 0 1 0 0,1 0-1 0 0,-1 1 0 0 0,1 0 1 0 0,-1 0-1 0 0,1 1 1 0 0,-1 0-1 0 0,1 1 0 0 0,12 2 1 0 0,-18-3-2 0 0,0 1-1 0 0,-1 0 1 0 0,1 0 0 0 0,-1 0 0 0 0,1 0 0 0 0,-1 0 0 0 0,1 1 0 0 0,-1-1-1 0 0,0 1 1 0 0,0-1 0 0 0,0 1 0 0 0,0 0 0 0 0,0 0 0 0 0,0 0 0 0 0,0 0 0 0 0,-1 0-1 0 0,1 0 1 0 0,-1 1 0 0 0,1-1 0 0 0,-1 1 0 0 0,0-1 0 0 0,0 1 0 0 0,0-1-1 0 0,0 1 1 0 0,0-1 0 0 0,-1 1 0 0 0,1 0 0 0 0,-1-1 0 0 0,0 1 0 0 0,0 0 0 0 0,0 0-1 0 0,0-1 1 0 0,0 4 0 0 0,-1 1 27 0 0,0 1 0 0 0,0 0 1 0 0,-1-1-1 0 0,0 1 0 0 0,0-1 0 0 0,-1 0 0 0 0,0 0 0 0 0,0 0 0 0 0,-1 0 1 0 0,0-1-1 0 0,0 1 0 0 0,-5 6 0 0 0,-7 5-451 0 0,0 0 0 0 0,-29 22 1 0 0,42-37 285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9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2609 0 0,'-3'1'-6'0'0,"0"-1"1"0"0,0 1 0 0 0,0 0-1 0 0,1 0 1 0 0,-1 0 0 0 0,0 0 0 0 0,1 1-1 0 0,-4 1 1 0 0,-19 8 433 0 0,25-11-354 0 0,-1 0 1 0 0,1 0 0 0 0,0 0-1 0 0,-1 0 1 0 0,1 0 0 0 0,0 0 0 0 0,0 0-1 0 0,-1 0 1 0 0,1 0 0 0 0,0 0-1 0 0,-1 0 1 0 0,1 1 0 0 0,0-1 0 0 0,0 0-1 0 0,-1 0 1 0 0,1 0 0 0 0,0 0-1 0 0,-1 0 1 0 0,1 1 0 0 0,0-1-1 0 0,0 0 1 0 0,0 0 0 0 0,-1 1 0 0 0,1-1-1 0 0,0 0 1 0 0,0 0 0 0 0,0 1-1 0 0,0-1 1 0 0,-1 0 0 0 0,1 0-1 0 0,0 1 1 0 0,0-1 0 0 0,0 0 0 0 0,0 1-1 0 0,0-1 1 0 0,0 0 0 0 0,0 0-1 0 0,0 1 1 0 0,0-1 0 0 0,0 0 0 0 0,0 1-1 0 0,0-1 1 0 0,0 0 0 0 0,0 1-1 0 0,0 0 38 0 0,1-1-1 0 0,-1 0 0 0 0,1 1 0 0 0,-1-1 1 0 0,1 0-1 0 0,-1 1 0 0 0,1-1 1 0 0,-1 0-1 0 0,1 0 0 0 0,-1 1 0 0 0,1-1 1 0 0,0 0-1 0 0,-1 0 0 0 0,1 0 0 0 0,-1 0 1 0 0,1 0-1 0 0,-1 0 0 0 0,1 0 1 0 0,0 0-1 0 0,-1 0 0 0 0,1 0 0 0 0,-1 0 1 0 0,1 0-1 0 0,0 0 0 0 0,-1 0 0 0 0,1-1 1 0 0,0 1-1 0 0,9-4-69 0 0,-1 2 0 0 0,1-1-1 0 0,0 1 1 0 0,0 1 0 0 0,0-1 0 0 0,0 2 0 0 0,0-1-1 0 0,0 2 1 0 0,0-1 0 0 0,0 1 0 0 0,0 1-1 0 0,0 0 1 0 0,0 0 0 0 0,16 7 0 0 0,-17-6-227 0 0,-1 0-1 0 0,1-1 1 0 0,0 0 0 0 0,0 0 0 0 0,0-1 0 0 0,0 0 0 0 0,1 0-1 0 0,-1-1 1 0 0,0 0 0 0 0,0-1 0 0 0,0 0 0 0 0,0-1 0 0 0,0 0-1 0 0,0 0 1 0 0,0-1 0 0 0,0 0 0 0 0,-1 0 0 0 0,1-1 0 0 0,13-8-1 0 0,-9 3-306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5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39 5633 0 0,'2'-2'316'0'0,"-1"1"-1"0"0,0-1 1 0 0,1 0-1 0 0,-1 1 0 0 0,0-1 1 0 0,0 0-1 0 0,0 0 1 0 0,0 0-1 0 0,-1 0 1 0 0,1 0-1 0 0,-1 0 0 0 0,1 0 1 0 0,-1 0-1 0 0,1 0 1 0 0,-1 0-1 0 0,0-5 1 0 0,0 7-287 0 0,0 0 0 0 0,0 0 0 0 0,0 0 0 0 0,0 0 0 0 0,0 0 0 0 0,-1-1 0 0 0,1 1 0 0 0,0 0-1 0 0,0 0 1 0 0,0 0 0 0 0,0 0 0 0 0,0 0 0 0 0,0 0 0 0 0,0 0 0 0 0,0 0 0 0 0,-1 0 0 0 0,1 0 0 0 0,0 0 0 0 0,0-1 0 0 0,0 1 0 0 0,0 0 0 0 0,0 0 0 0 0,0 0 0 0 0,-1 0 0 0 0,1 0 0 0 0,0 0 0 0 0,0 0 0 0 0,0 0 0 0 0,0 0 0 0 0,0 0 0 0 0,0 0 0 0 0,-1 0 0 0 0,1 0 0 0 0,0 1 0 0 0,0-1 0 0 0,0 0 0 0 0,0 0 0 0 0,0 0 0 0 0,0 0 0 0 0,-1 0 0 0 0,1 0 0 0 0,0 0 0 0 0,0 0 0 0 0,0 0 0 0 0,0 0 0 0 0,0 0 0 0 0,0 1 0 0 0,0-1 0 0 0,0 0 0 0 0,0 0 0 0 0,-7 10 770 0 0,-4 10 68 0 0,6-3-633 0 0,1 0 0 0 0,0 1 0 0 0,1-1 0 0 0,-1 25 0 0 0,-3 23 290 0 0,-5-10-230 0 0,-8 50 83 0 0,18-94-393 0 0,1 1 0 0 0,1 0 0 0 0,0-1 0 0 0,0 1 0 0 0,2 0 0 0 0,3 18 0 0 0,-4-28-6 0 0,-1 0 1 0 0,1 0-1 0 0,0 0 0 0 0,0 0 1 0 0,0-1-1 0 0,1 1 0 0 0,-1 0 1 0 0,0-1-1 0 0,1 1 0 0 0,-1-1 1 0 0,1 0-1 0 0,-1 1 1 0 0,1-1-1 0 0,0 0 0 0 0,-1 0 1 0 0,1 0-1 0 0,0 0 0 0 0,0 0 1 0 0,0 0-1 0 0,0-1 0 0 0,0 1 1 0 0,0-1-1 0 0,0 1 1 0 0,0-1-1 0 0,2 1 0 0 0,10 0-43 0 0,-1 0-1 0 0,0-1 0 0 0,14-1 1 0 0,3 0 74 0 0,20 3 58 0 0,68-6 0 0 0,-99 2-666 0 0,0-1 0 0 0,24-8 0 0 0,-28 6-1097 0 0,-1 0 0 0 0,0-1 1 0 0,21-12-1 0 0,-18 7-1426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5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1376 0 0,'-3'6'360'0'0,"1"1"0"0"0,0-1 0 0 0,1 1 0 0 0,0-1 0 0 0,0 1 0 0 0,0-1 0 0 0,1 1 0 0 0,0-1 0 0 0,0 1 0 0 0,1 8 0 0 0,0 16 489 0 0,-13 110 4033 0 0,-2 66-1185 0 0,19-142-4657 0 0,-2-33-3954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6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5 920 0 0,'2'-1'76'0'0,"-1"0"-1"0"0,1 1 0 0 0,0-1 1 0 0,-1 1-1 0 0,1-1 0 0 0,0 1 1 0 0,0 0-1 0 0,-1 0 0 0 0,1 0 1 0 0,0 0-1 0 0,0 0 0 0 0,0 0 1 0 0,-1 0-1 0 0,1 0 0 0 0,0 1 1 0 0,0-1-1 0 0,-1 1 0 0 0,1-1 1 0 0,0 1-1 0 0,0 0 0 0 0,-1-1 1 0 0,1 1-1 0 0,-1 0 0 0 0,1 0 1 0 0,-1 0-1 0 0,1 1 0 0 0,-1-1 1 0 0,0 0-1 0 0,0 0 0 0 0,1 1 1 0 0,-1-1-1 0 0,0 1 0 0 0,0-1 1 0 0,0 1-1 0 0,0-1 0 0 0,-1 1 1 0 0,2 3-1 0 0,4 8 467 0 0,0 1-1 0 0,-1 0 1 0 0,5 25-1 0 0,-6-25-123 0 0,5 18 109 0 0,-1 0 0 0 0,-2 1 0 0 0,4 62 0 0 0,-1-177-443 0 0,0 22-104 0 0,-8 47-7 0 0,1 0 0 0 0,0 0 0 0 0,1 0 0 0 0,9-24 0 0 0,-11 33 27 0 0,1-1 1 0 0,0 1-1 0 0,0 0 1 0 0,1 0-1 0 0,-1 0 1 0 0,1 0-1 0 0,0 1 1 0 0,0-1-1 0 0,0 1 1 0 0,0 0-1 0 0,1 0 1 0 0,-1 0-1 0 0,1 0 1 0 0,0 0-1 0 0,0 1 1 0 0,0 0-1 0 0,8-4 0 0 0,-10 6 9 0 0,-1-1 0 0 0,1 1 0 0 0,0 0 0 0 0,0 0 0 0 0,-1 0 0 0 0,1 0 0 0 0,0 1 0 0 0,-1-1 0 0 0,1 0 0 0 0,0 1 0 0 0,-1-1 0 0 0,1 1-1 0 0,0 0 1 0 0,-1-1 0 0 0,1 1 0 0 0,-1 0 0 0 0,1 0 0 0 0,-1 0 0 0 0,0 0 0 0 0,1 0 0 0 0,-1 0 0 0 0,0 0 0 0 0,0 1 0 0 0,0-1 0 0 0,1 0 0 0 0,-1 1-1 0 0,-1-1 1 0 0,1 1 0 0 0,0-1 0 0 0,0 1 0 0 0,-1-1 0 0 0,2 3 0 0 0,3 8 125 0 0,0 0-1 0 0,-1 1 1 0 0,3 12-1 0 0,-6-21-52 0 0,72 232 719 0 0,-66-213-4441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4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28 776 0 0,'1'1'38'0'0,"0"-1"-1"0"0,1 1 1 0 0,-1 0-1 0 0,0-1 0 0 0,0 1 1 0 0,0 0-1 0 0,0 0 1 0 0,0 0-1 0 0,0 0 1 0 0,0 0-1 0 0,0 0 1 0 0,0 0-1 0 0,-1 0 1 0 0,1 1-1 0 0,0-1 0 0 0,0 2 1 0 0,2 1 168 0 0,8 12 383 0 0,0 1 1 0 0,-1 0-1 0 0,-1 1 0 0 0,0 0 0 0 0,-2 1 1 0 0,0 0-1 0 0,5 23 0 0 0,-13-54-549 0 0,0 0-1 0 0,1 0 0 0 0,0 0 0 0 0,1 0 0 0 0,0 1 1 0 0,0-1-1 0 0,2 0 0 0 0,-1 0 0 0 0,2 1 0 0 0,-1-1 1 0 0,2 1-1 0 0,-1 0 0 0 0,2 1 0 0 0,6-12 0 0 0,-11 20-39 0 0,1 0 0 0 0,0 0-1 0 0,-1 0 1 0 0,1 0 0 0 0,0 1-1 0 0,0-1 1 0 0,0 1-1 0 0,0-1 1 0 0,0 1 0 0 0,1 0-1 0 0,-1 0 1 0 0,0 0 0 0 0,1 0-1 0 0,-1 0 1 0 0,0 0-1 0 0,1 1 1 0 0,-1-1 0 0 0,1 1-1 0 0,-1 0 1 0 0,1-1-1 0 0,2 1 1 0 0,-1 1-1 0 0,0 0-1 0 0,1 0 1 0 0,-1 0-1 0 0,0 1 1 0 0,0-1 0 0 0,0 1-1 0 0,0 0 1 0 0,-1 0-1 0 0,1 0 1 0 0,0 1 0 0 0,4 3-1 0 0,3 4 1 0 0,-1 0-1 0 0,0 0 1 0 0,-1 1 0 0 0,0 0-1 0 0,-1 1 1 0 0,11 19 0 0 0,-11-15 123 0 0,-2 1-1 0 0,0-1 1 0 0,-1 1 0 0 0,0 0-1 0 0,3 32 1 0 0,-7-43-49 0 0,-1-6-61 0 0,0 0 0 0 0,0 0 1 0 0,0 1-1 0 0,0-1 0 0 0,0 0 1 0 0,0 0-1 0 0,0 0 1 0 0,0 1-1 0 0,0-1 0 0 0,0 0 1 0 0,0 0-1 0 0,0 0 0 0 0,0 0 1 0 0,0 1-1 0 0,0-1 0 0 0,0 0 1 0 0,1 0-1 0 0,-1 0 1 0 0,0 0-1 0 0,0 1 0 0 0,0-1 1 0 0,0 0-1 0 0,0 0 0 0 0,0 0 1 0 0,0 0-1 0 0,1 0 0 0 0,-1 0 1 0 0,0 1-1 0 0,0-1 1 0 0,0 0-1 0 0,0 0 0 0 0,1 0 1 0 0,-1 0-1 0 0,0 0 0 0 0,0 0 1 0 0,0 0-1 0 0,1 0 0 0 0,-1 0 1 0 0,0 0-1 0 0,0 0 1 0 0,0 0-1 0 0,0 0 0 0 0,1 0 1 0 0,-1 0-1 0 0,0 0 0 0 0,0 0 1 0 0,0 0-1 0 0,1 0 0 0 0,-1 0 1 0 0,10-10 285 0 0,10-22-125 0 0,-18 28-129 0 0,35-71 145 0 0,-32 60 158 0 0,1 0 1 0 0,1 1-1 0 0,0 0 1 0 0,1 0-1 0 0,1 1 0 0 0,0 0 1 0 0,1 0-1 0 0,20-20 1 0 0,-30 33-261 0 0,1-1 0 0 0,-1 1 0 0 0,1 0 0 0 0,-1-1 0 0 0,1 1 0 0 0,-1 0-1 0 0,1 0 1 0 0,-1-1 0 0 0,1 1 0 0 0,-1 0 0 0 0,1 0 0 0 0,0 0 0 0 0,-1 0 0 0 0,1 0 0 0 0,-1 0 0 0 0,1 0 0 0 0,-1 0 0 0 0,1 0 0 0 0,0 0 0 0 0,-1 0 0 0 0,1 0 0 0 0,-1 0 0 0 0,1 0 0 0 0,-1 0 0 0 0,1 1 0 0 0,-1-1 0 0 0,1 0 0 0 0,-1 0 0 0 0,2 1 0 0 0,12 17 1319 0 0,2 23-70 0 0,-12-24-949 0 0,26 88 601 0 0,-26-93-1009 0 0,1 0 0 0 0,1 0 0 0 0,0 0 0 0 0,1-1 0 0 0,0 1-1 0 0,10 11 1 0 0,0-6-236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34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14 170 6913 0 0,'-3'-5'-136'0'0,"1"-1"0"0"0,0 0-1 0 0,0 1 1 0 0,1-1-1 0 0,0 0 1 0 0,0 0-1 0 0,0 0 1 0 0,1 0-1 0 0,0 0 1 0 0,1-10 0 0 0,0-2 1187 0 0,1 0 0 0 0,7-22 0 0 0,-2 20 1870 0 0,-4 32-16 0 0,-5 35-697 0 0,-2 19-1508 0 0,7 88 1 0 0,0-36-466 0 0,-4-6-169 0 0,5 0-1 0 0,28 175 1 0 0,-27-267-54 0 0,0-1 0 0 0,1 1 0 0 0,2-1 0 0 0,0-1 0 0 0,0 0-1 0 0,15 22 1 0 0,-16-29-5 0 0,0 0-1 0 0,1-1 0 0 0,0 0 0 0 0,1 0 1 0 0,0-1-1 0 0,1 0 0 0 0,0 0 0 0 0,0-1 1 0 0,1-1-1 0 0,19 11 0 0 0,-22-15-40 0 0,0-1 1 0 0,0 0-1 0 0,0 0 0 0 0,0-1 0 0 0,1 0 0 0 0,-1 0 0 0 0,0 0 0 0 0,1-2 0 0 0,-1 1 0 0 0,0-1 0 0 0,10-1 1 0 0,6-3-326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35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17 161 8290 0 0,'-13'0'770'0'0,"9"-5"-218"0"0,15-16 57 0 0,-6 13-510 0 0,4-6-77 0 0,0 1 0 0 0,2 0 0 0 0,-1 1 0 0 0,2 0 0 0 0,-1 0 0 0 0,2 1 0 0 0,0 1 0 0 0,18-13 0 0 0,-18 16-3795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3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58 4145 0 0,'0'0'29'0'0,"0"0"1"0"0,0 0-1 0 0,0 0 1 0 0,0 0-1 0 0,-1 0 1 0 0,1 0-1 0 0,0 0 1 0 0,0-1-1 0 0,0 1 1 0 0,0 0-1 0 0,0 0 1 0 0,0 0-1 0 0,-1 0 0 0 0,1 0 1 0 0,0 0-1 0 0,0 0 1 0 0,0 0-1 0 0,0 0 1 0 0,0-1-1 0 0,0 1 1 0 0,0 0-1 0 0,-1 0 1 0 0,1 0-1 0 0,0 0 1 0 0,0 0-1 0 0,0 0 1 0 0,0-1-1 0 0,0 1 0 0 0,0 0 1 0 0,0 0-1 0 0,0 0 1 0 0,0 0-1 0 0,0 0 1 0 0,0-1-1 0 0,0 1 1 0 0,0 0-1 0 0,0 0 1 0 0,0 0-1 0 0,0 0 1 0 0,0 0-1 0 0,0-1 1 0 0,0 1-1 0 0,0 0 0 0 0,0 0 1 0 0,0 0-1 0 0,0 0 1 0 0,0 0-1 0 0,0-1 1 0 0,0 1-1 0 0,1 0 1 0 0,-1 0-1 0 0,0 0 1 0 0,0 0-1 0 0,0 0 1 0 0,0-1-1 0 0,10-13 1150 0 0,14-10 1038 0 0,3 11-1843 0 0,-23 13-361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3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5065 0 0,'12'8'1400'0'0,"-5"8"-759"0"0,0-1 0 0 0,-1 1 1 0 0,-1 0-1 0 0,-1 0 0 0 0,0 1 0 0 0,-1-1 0 0 0,2 33 0 0 0,-7 122 1701 0 0,1-153-2174 0 0,-3 48-328 0 0,4-1 0 0 0,2 1 0 0 0,21 124 0 0 0,-18-161-4702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3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3225 0 0,'1'-13'3261'0'0,"-1"13"-3206"0"0,0-1 0 0 0,0 1 0 0 0,0 0 0 0 0,0 0 0 0 0,0 0 0 0 0,0 0-1 0 0,0 0 1 0 0,0-1 0 0 0,0 1 0 0 0,0 0 0 0 0,0 0 0 0 0,0 0 0 0 0,0 0 0 0 0,0 0 0 0 0,0-1 0 0 0,0 1 0 0 0,0 0 0 0 0,0 0 0 0 0,10 12 164 0 0,0 1 0 0 0,-2 0 0 0 0,1 1 0 0 0,-1 0 0 0 0,-1 0 0 0 0,-1 1 0 0 0,0 0 0 0 0,4 17 0 0 0,0-4 467 0 0,20 41 0 0 0,-29-67-680 0 0,-1-1-1 0 0,1 0 1 0 0,-1 1-1 0 0,1-1 1 0 0,0 0 0 0 0,0 0-1 0 0,0 1 1 0 0,0-1-1 0 0,0 0 1 0 0,0 0 0 0 0,0 0-1 0 0,0 0 1 0 0,0 0-1 0 0,0-1 1 0 0,0 1-1 0 0,1 0 1 0 0,-1 0 0 0 0,0-1-1 0 0,2 1 1 0 0,-2-1-1 0 0,0 0 0 0 0,0 0 0 0 0,-1 0 0 0 0,1 0 0 0 0,0-1 0 0 0,0 1 0 0 0,-1 0 0 0 0,1-1 0 0 0,0 1 0 0 0,0-1 0 0 0,-1 1 0 0 0,1-1 0 0 0,0 1 0 0 0,-1-1 0 0 0,1 1 0 0 0,-1-1 0 0 0,1 1 0 0 0,0-1 0 0 0,-1 0 0 0 0,0 1 0 0 0,1-1 0 0 0,-1 0 0 0 0,1-1 0 0 0,4-8 35 0 0,-1-1 1 0 0,-1 1 0 0 0,5-21 0 0 0,-6 22-35 0 0,2-5-26 0 0,0 1 0 0 0,1 0 0 0 0,0 0 0 0 0,1 1 0 0 0,1-1 0 0 0,14-20 0 0 0,-19 29 15 0 0,1 1 0 0 0,-1-1-1 0 0,1 1 1 0 0,0 0-1 0 0,0 0 1 0 0,0 0 0 0 0,1 0-1 0 0,-1 0 1 0 0,1 1 0 0 0,-1 0-1 0 0,1-1 1 0 0,0 1-1 0 0,0 1 1 0 0,0-1 0 0 0,0 0-1 0 0,0 1 1 0 0,0 0-1 0 0,1 0 1 0 0,-1 0 0 0 0,0 1-1 0 0,0-1 1 0 0,1 1 0 0 0,-1 0-1 0 0,0 0 1 0 0,9 2-1 0 0,-9-1 10 0 0,-1 1-1 0 0,1-1 0 0 0,0 1 0 0 0,-1 0 1 0 0,1 0-1 0 0,-1 1 0 0 0,1-1 0 0 0,-1 1 1 0 0,0-1-1 0 0,0 1 0 0 0,0 0 0 0 0,-1 0 1 0 0,1 0-1 0 0,-1 1 0 0 0,1-1 0 0 0,2 7 1 0 0,-2-5 0 0 0,0-1 0 0 0,0 1 0 0 0,0-1 0 0 0,1 0 0 0 0,0 1 0 0 0,0-1 0 0 0,6 5 0 0 0,-10-9-3 0 0,1 0-1 0 0,-1 0 1 0 0,0 0-1 0 0,0 0 0 0 0,1 0 1 0 0,-1 1-1 0 0,0-1 0 0 0,0 0 1 0 0,0 0-1 0 0,1 0 1 0 0,-1 0-1 0 0,0 0 0 0 0,0 0 1 0 0,1 0-1 0 0,-1 0 0 0 0,0 0 1 0 0,1 0-1 0 0,-1 0 1 0 0,0 0-1 0 0,0 0 0 0 0,1 0 1 0 0,-1 0-1 0 0,0 0 0 0 0,0 0 1 0 0,1 0-1 0 0,-1 0 1 0 0,0 0-1 0 0,0 0 0 0 0,1-1 1 0 0,-1 1-1 0 0,0 0 0 0 0,0 0 1 0 0,0 0-1 0 0,1 0 1 0 0,-1-1-1 0 0,0 1 0 0 0,0 0 1 0 0,0 0-1 0 0,0 0 1 0 0,1-1-1 0 0,3-13 49 0 0,-3-10-26 0 0,0 8-23 0 0,2 0 0 0 0,0 1 0 0 0,1-1 0 0 0,1 1 0 0 0,0 0 0 0 0,1 1 0 0 0,13-25 0 0 0,-18 38 3 0 0,-1 0-1 0 0,0 1 0 0 0,0-1 1 0 0,1 0-1 0 0,-1 0 0 0 0,1 1 0 0 0,-1-1 1 0 0,0 1-1 0 0,1-1 0 0 0,-1 0 1 0 0,1 1-1 0 0,0-1 0 0 0,-1 1 0 0 0,1-1 1 0 0,-1 1-1 0 0,1-1 0 0 0,0 1 1 0 0,-1-1-1 0 0,1 1 0 0 0,0 0 0 0 0,-1 0 1 0 0,1-1-1 0 0,0 1 0 0 0,0 0 1 0 0,-1 0-1 0 0,1 0 0 0 0,0 0 0 0 0,0-1 1 0 0,0 1-1 0 0,-1 0 0 0 0,2 1 1 0 0,0 0 34 0 0,-1-1 0 0 0,1 1 0 0 0,-1 0-1 0 0,0 1 1 0 0,1-1 0 0 0,-1 0 0 0 0,0 0 0 0 0,0 1 0 0 0,0-1 0 0 0,0 0 0 0 0,0 1 0 0 0,0-1 0 0 0,0 4 0 0 0,4 6 258 0 0,0 0-1 0 0,-2 1 0 0 0,4 12 1 0 0,-1 10 162 0 0,-3-18-494 0 0,0 1-1 0 0,1-1 1 0 0,0 0 0 0 0,2 0-1 0 0,10 23 1 0 0,-8-25-348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37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60 456 0 0,'1'-3'145'0'0,"-1"1"0"0"0,0-1 0 0 0,1 1 1 0 0,0-1-1 0 0,0 0 0 0 0,-1 1 0 0 0,2 0 0 0 0,-1-1 0 0 0,0 1 0 0 0,0-1 1 0 0,1 1-1 0 0,2-4 0 0 0,-3 6-106 0 0,-1-1-1 0 0,0 1 1 0 0,1-1 0 0 0,-1 1 0 0 0,1 0 0 0 0,-1-1-1 0 0,0 1 1 0 0,1-1 0 0 0,-1 1 0 0 0,1 0 0 0 0,-1-1-1 0 0,1 1 1 0 0,0 0 0 0 0,-1 0 0 0 0,1-1 0 0 0,-1 1-1 0 0,1 0 1 0 0,-1 0 0 0 0,1 0 0 0 0,0 0 0 0 0,-1 0-1 0 0,1 0 1 0 0,-1 0 0 0 0,1 0 0 0 0,0 0-1 0 0,-1 0 1 0 0,1 0 0 0 0,-1 0 0 0 0,1 0 0 0 0,-1 0-1 0 0,1 1 1 0 0,0-1 0 0 0,-1 0 0 0 0,1 0 0 0 0,-1 1-1 0 0,1-1 1 0 0,-1 0 0 0 0,1 1 0 0 0,-1-1 0 0 0,0 0-1 0 0,1 1 1 0 0,-1-1 0 0 0,1 1 0 0 0,-1-1 0 0 0,0 1-1 0 0,1-1 1 0 0,-1 1 0 0 0,0-1 0 0 0,1 1 0 0 0,-1-1-1 0 0,0 1 1 0 0,0-1 0 0 0,0 1 0 0 0,0 0 0 0 0,1-1-1 0 0,-1 1 1 0 0,0 0 0 0 0,7 21 430 0 0,-1-1 0 0 0,4 31 0 0 0,-7-32-135 0 0,1 1 1 0 0,1-1-1 0 0,10 24 1 0 0,-12-36-335 0 0,1-2 0 0 0,1-17 0 0 0,-3 6 0 0 0,20-68-22 0 0,-19 59 15 0 0,0 0-1 0 0,1 0 1 0 0,1 0 0 0 0,1 0 0 0 0,0 1 0 0 0,15-26 0 0 0,-20 38 11 0 0,0 0 0 0 0,-1 0 1 0 0,1-1-1 0 0,0 1 0 0 0,0 0 1 0 0,0 0-1 0 0,1 0 0 0 0,-1 0 1 0 0,0 0-1 0 0,0 0 1 0 0,0 1-1 0 0,1-1 0 0 0,-1 0 1 0 0,0 1-1 0 0,1-1 0 0 0,-1 0 1 0 0,1 1-1 0 0,-1 0 0 0 0,1-1 1 0 0,-1 1-1 0 0,1 0 1 0 0,-1 0-1 0 0,1 0 0 0 0,1 0 1 0 0,0 1 12 0 0,-1-1 1 0 0,1 1 0 0 0,-1 0-1 0 0,1 1 1 0 0,-1-1 0 0 0,0 0-1 0 0,0 1 1 0 0,0-1 0 0 0,0 1-1 0 0,0 0 1 0 0,0-1 0 0 0,0 1-1 0 0,2 2 1 0 0,5 9 89 0 0,0 0 0 0 0,0 1 0 0 0,11 23 0 0 0,-17-31-97 0 0,8 20 48 0 0,-8-18-47 0 0,1 0-1 0 0,-1 1 1 0 0,2-1-1 0 0,-1-1 0 0 0,1 1 1 0 0,0-1-1 0 0,12 13 1 0 0,-17-20-8 0 0,1 0 0 0 0,-1 1 0 0 0,1-1 0 0 0,0 0 1 0 0,-1 0-1 0 0,1 0 0 0 0,0 0 0 0 0,-1 0 0 0 0,1 0 0 0 0,0 0 0 0 0,-1 0 1 0 0,1 0-1 0 0,-1 0 0 0 0,1 0 0 0 0,0 0 0 0 0,-1 0 0 0 0,1-1 1 0 0,0 1-1 0 0,-1 0 0 0 0,1 0 0 0 0,-1-1 0 0 0,1 1 0 0 0,-1 0 0 0 0,1-1 1 0 0,0 1-1 0 0,-1-1 0 0 0,0 1 0 0 0,1-1 0 0 0,-1 1 0 0 0,1-1 1 0 0,-1 1-1 0 0,1-1 0 0 0,-1 1 0 0 0,0-1 0 0 0,0 1 0 0 0,1-1 0 0 0,-1 0 1 0 0,0 1-1 0 0,0-1 0 0 0,1 1 0 0 0,-1-2 0 0 0,13-33 39 0 0,-12 32-4 0 0,10-38 56 0 0,-8 28 61 0 0,0 0 0 0 0,1 0 0 0 0,0 1-1 0 0,1 0 1 0 0,1 0 0 0 0,0 0-1 0 0,11-17 1 0 0,-16 28-122 0 0,0 0 0 0 0,-1 0 0 0 0,1 0 0 0 0,0 0 0 0 0,0 0-1 0 0,0 0 1 0 0,0 0 0 0 0,0 1 0 0 0,0-1 0 0 0,0 0 0 0 0,0 0 0 0 0,0 1 0 0 0,0-1 0 0 0,0 1 0 0 0,0-1-1 0 0,1 1 1 0 0,-1-1 0 0 0,0 1 0 0 0,0 0 0 0 0,0-1 0 0 0,1 1 0 0 0,0 0 0 0 0,0 1 12 0 0,-1-1 1 0 0,0 0-1 0 0,0 1 1 0 0,0 0-1 0 0,0-1 1 0 0,1 1 0 0 0,-1 0-1 0 0,0-1 1 0 0,0 1-1 0 0,0 0 1 0 0,-1 0-1 0 0,1 0 1 0 0,0 0-1 0 0,0 0 1 0 0,0 0-1 0 0,-1 0 1 0 0,2 2 0 0 0,2 6 181 0 0,0 1 1 0 0,0-1-1 0 0,-1 1 1 0 0,2 11 0 0 0,-4-18-202 0 0,5 24 181 0 0,0 2 50 0 0,19 52 0 0 0,-15-58-390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39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1 1 4289 0 0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00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5 147 5529 0 0,'0'0'40'0'0,"0"0"0"0"0,0-1 0 0 0,-1 1 0 0 0,1 0 0 0 0,0 0 1 0 0,-1 0-1 0 0,1 0 0 0 0,0-1 0 0 0,0 1 0 0 0,-1 0 0 0 0,1 0 0 0 0,0-1 0 0 0,0 1 0 0 0,-1 0 0 0 0,1-1 0 0 0,0 1 0 0 0,0 0 0 0 0,0 0 0 0 0,0-1 0 0 0,-1 1 0 0 0,1 0 1 0 0,0-1-1 0 0,0 1 0 0 0,0 0 0 0 0,0-1 0 0 0,0 1 0 0 0,0 0 0 0 0,0-1 0 0 0,0 1 0 0 0,0-1 0 0 0,0 1 0 0 0,0 0 0 0 0,0-1 0 0 0,7-17 594 0 0,19-18-214 0 0,-21 30-258 0 0,1-4 31 0 0,2 0 1 0 0,0 1-1 0 0,0 0 1 0 0,0 1-1 0 0,1-1 0 0 0,13-8 1 0 0,-13 12-261 0 0</inkml:trace>
  <inkml:trace contextRef="#ctx0" brushRef="#br0" timeOffset="1">110 425 3193 0 0,'13'-4'136'0'0,"-5"1"40"0"0,1-3-176 0 0,0 1 0 0 0,-2 2 0 0 0,0-3 0 0 0,3 1 0 0 0,9-5 0 0 0,11-8 0 0 0,8-3 0 0 0,3 0-64 0 0,-6 4 64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0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6913 0 0,'1'0'194'0'0,"0"0"0"0"0,0 0-1 0 0,-1 0 1 0 0,1 0-1 0 0,0 0 1 0 0,0 0-1 0 0,0 0 1 0 0,0 0-1 0 0,0 0 1 0 0,0 0-1 0 0,0 1 1 0 0,0-1-1 0 0,0 0 1 0 0,-1 0-1 0 0,1 1 1 0 0,0-1-1 0 0,0 1 1 0 0,0-1-1 0 0,-1 1 1 0 0,1-1-1 0 0,0 1 1 0 0,0 0-1 0 0,-1-1 1 0 0,1 1-1 0 0,0 0 1 0 0,-1-1-1 0 0,1 1 1 0 0,-1 0 0 0 0,1 0-1 0 0,-1-1 1 0 0,0 1-1 0 0,1 0 1 0 0,-1 0-1 0 0,1 1 1 0 0,9 16 2595 0 0,-9-18-2796 0 0,-1 0 1 0 0,0 0 0 0 0,0 0 0 0 0,0 0-1 0 0,0 0 1 0 0,1 0 0 0 0,-1 1 0 0 0,0-1 0 0 0,0 0-1 0 0,0 0 1 0 0,1 0 0 0 0,-1 0 0 0 0,0 0-1 0 0,0 0 1 0 0,1 0 0 0 0,-1 0 0 0 0,0 0 0 0 0,0 0-1 0 0,0 0 1 0 0,1 0 0 0 0,-1 0 0 0 0,0 0-1 0 0,0 0 1 0 0,1 0 0 0 0,-1 0 0 0 0,0 0 0 0 0,0 0-1 0 0,0 0 1 0 0,1 0 0 0 0,-1-1 0 0 0,0 1 0 0 0,0 0-1 0 0,0 0 1 0 0,0 0 0 0 0,1 0 0 0 0,-1 0-1 0 0,0-1 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03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57 3681 0 0,'-6'-35'1979'0'0,"5"13"2220"0"0,2 87-683 0 0,17 111 0 0 0,-11-135-3386 0 0,2 0 0 0 0,2 0 1 0 0,28 69-1 0 0,7-27-1656 0 0,-34-64-4174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58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17 170 3225 0 0,'9'-108'2583'0'0,"-2"57"260"0"0,-9 40-743 0 0,-4 19-527 0 0,-5 18-357 0 0,5 4-730 0 0,2 1 0 0 0,1-1 1 0 0,2 48-1 0 0,14 94 30 0 0,-9-127-434 0 0,4 37 32 0 0,52 417 189 0 0,-32-390-444 0 0,-24-92-159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0:58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3681 0 0,'0'0'284'0'0,"27"-15"2680"0"0,88-23 1072 0 0,61-3-2793 0 0,-124 30-1275 0 0,-24 4-97 0 0,0 0-11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2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2304 0 0,'0'-12'807'0'0,"0"0"0"0"0,1 0 0 0 0,1 0 0 0 0,6-21 1178 0 0,-5 46-643 0 0,-5-3 2124 0 0,-2 9-3419 0 0,3-15 76 0 0,2 5-1536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2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47 3177 0 0,'0'-4'457'0'0,"-1"0"1"0"0,1 0-1 0 0,-1 0 0 0 0,0 0 1 0 0,0 0-1 0 0,0 0 1 0 0,-1 1-1 0 0,1-1 1 0 0,-1 0-1 0 0,-2-3 0 0 0,4 42 2781 0 0,4 67-2035 0 0,12 147-159 0 0,-11-211-844 0 0,2-1 1 0 0,1 0-1 0 0,2 0 1 0 0,21 52-1 0 0,-28-82-197 0 0,0-1-1 0 0,0 1 1 0 0,1-1 0 0 0,0 0-1 0 0,0 0 1 0 0,0-1 0 0 0,1 1-1 0 0,0-1 1 0 0,0 0-1 0 0,0 0 1 0 0,1 0 0 0 0,0-1-1 0 0,0 0 1 0 0,6 4 0 0 0,-7-7-29 0 0,-1 1 0 0 0,0 0 1 0 0,1-1-1 0 0,-1 0 0 0 0,1 0 1 0 0,0 0-1 0 0,-1 0 0 0 0,1-1 1 0 0,0 0-1 0 0,-1 0 0 0 0,1 0 1 0 0,-1 0-1 0 0,1-1 0 0 0,0 0 1 0 0,-1 0-1 0 0,1 0 0 0 0,-1-1 1 0 0,1 1-1 0 0,-1-1 0 0 0,0 0 1 0 0,0 0-1 0 0,6-5 0 0 0,0 1 50 0 0,-1-1 0 0 0,0 0-1 0 0,14-15 1 0 0,-12 11-380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0 316 3225 0 0,'1'-3'32'0'0,"-1"-1"1"0"0,1 1 0 0 0,0 0-1 0 0,0-1 1 0 0,0 1 0 0 0,0 0-1 0 0,0 0 1 0 0,1 0 0 0 0,-1-1-1 0 0,1 2 1 0 0,0-1 0 0 0,4-5-1 0 0,32-33 135 0 0,-20 24-102 0 0,29-29 45 0 0,68-52 0 0 0,-79 69-246 0 0,-13 9 124 0 0,-2 1 12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3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0 115 456 0 0,'2'-1'176'0'0,"0"0"0"0"0,0 0-1 0 0,0 0 1 0 0,0 0 0 0 0,0 0 0 0 0,0 0 0 0 0,0 0-1 0 0,0 1 1 0 0,0-1 0 0 0,1 1 0 0 0,-1 0-1 0 0,0-1 1 0 0,0 1 0 0 0,0 0 0 0 0,1 0 0 0 0,-1 1-1 0 0,0-1 1 0 0,0 0 0 0 0,1 1 0 0 0,-1-1-1 0 0,0 1 1 0 0,0 0 0 0 0,0 0 0 0 0,0-1 0 0 0,3 3-1 0 0,2 1 399 0 0,1 0-1 0 0,-1 0 0 0 0,-1 0 0 0 0,1 1 1 0 0,10 9-1 0 0,-11-6-398 0 0,0-1 0 0 0,-1 1 0 0 0,0 0 1 0 0,0 0-1 0 0,-1 1 0 0 0,0-1 0 0 0,-1 1 1 0 0,0 0-1 0 0,0 0 0 0 0,0 1 0 0 0,-1-1 0 0 0,-1 0 1 0 0,0 1-1 0 0,0-1 0 0 0,-1 1 0 0 0,0-1 1 0 0,-2 12-1 0 0,3-20-128 0 0,-1 0 0 0 0,0 0-1 0 0,0 1 1 0 0,0-1 0 0 0,0 0 0 0 0,-1 0 0 0 0,1 0 0 0 0,0 1-1 0 0,0-1 1 0 0,-1 0 0 0 0,1 0 0 0 0,-1 0 0 0 0,1 0 0 0 0,-1 0 0 0 0,1 0-1 0 0,-1 0 1 0 0,0 0 0 0 0,1 0 0 0 0,-1 0 0 0 0,-1 1 0 0 0,1-2 33 0 0,0 0 1 0 0,1 0 0 0 0,-1 0 0 0 0,0 0-1 0 0,1 0 1 0 0,-1 0 0 0 0,0-1 0 0 0,0 1-1 0 0,1 0 1 0 0,-1-1 0 0 0,1 1 0 0 0,-1 0-1 0 0,0-1 1 0 0,1 1 0 0 0,-1-1 0 0 0,1 1-1 0 0,-1-1 1 0 0,1 1 0 0 0,-1-1 0 0 0,1 1-1 0 0,-1-1 1 0 0,1 1 0 0 0,-1-2 0 0 0,-4-5 320 0 0,1-1 0 0 0,0 0-1 0 0,0 0 1 0 0,-4-10 0 0 0,5 6-264 0 0,-1-1 0 0 0,2 0 1 0 0,-1 0-1 0 0,2 0 0 0 0,0 0 0 0 0,0 0 0 0 0,1-1 0 0 0,1 1 0 0 0,0 0 0 0 0,5-18 1 0 0,-3 16-1079 0 0,2 1 0 0 0,0 1 0 0 0,0-1 0 0 0,1 1 0 0 0,12-19 0 0 0,-4 10-4394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5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76 1840 0 0,'-4'-7'456'0'0,"0"2"-1"0"0,0-1 1 0 0,-1 0-1 0 0,1 1 1 0 0,-1 0-1 0 0,0 0 1 0 0,-1 0-1 0 0,1 0 1 0 0,-1 1-1 0 0,0 0 1 0 0,-11-6-1 0 0,15 9-367 0 0,0 0 0 0 0,0 0 0 0 0,-1 0 0 0 0,1 0 0 0 0,0 0 0 0 0,0 0 0 0 0,0 1 0 0 0,-1-1 0 0 0,1 1 0 0 0,0 0 0 0 0,0-1 0 0 0,-1 1 0 0 0,1 0 0 0 0,0 0 0 0 0,-1 0 0 0 0,1 1 0 0 0,0-1 0 0 0,-1 1 0 0 0,1-1 0 0 0,0 1 0 0 0,0 0 0 0 0,-1 0 0 0 0,1 0 0 0 0,0 0 0 0 0,0 0 0 0 0,0 0 0 0 0,0 0 0 0 0,0 1 0 0 0,1-1 0 0 0,-1 1 0 0 0,0-1 0 0 0,1 1 0 0 0,-1 0 0 0 0,1 0 0 0 0,-1 0 0 0 0,1 0 0 0 0,0 0 0 0 0,-2 3 0 0 0,-6 21 51 0 0,0 1 1 0 0,1 1-1 0 0,2-1 0 0 0,-6 56 0 0 0,6-32 13 0 0,-1-6-55 0 0,-13 107 139 0 0,18-126-221 0 0,1 0 0 0 0,2 0 0 0 0,6 45 0 0 0,-6-64-30 0 0,0-1 0 0 0,0 0 1 0 0,1 0-1 0 0,0 0 1 0 0,1 0-1 0 0,-1 0 1 0 0,1 0-1 0 0,0-1 1 0 0,1 1-1 0 0,-1-1 1 0 0,8 9-1 0 0,-9-12 10 0 0,1 0 0 0 0,0 0-1 0 0,-1 0 1 0 0,1 0 0 0 0,0 0-1 0 0,0 0 1 0 0,0-1 0 0 0,0 0 0 0 0,0 1-1 0 0,0-1 1 0 0,0 0 0 0 0,0-1-1 0 0,1 1 1 0 0,-1-1 0 0 0,0 1-1 0 0,1-1 1 0 0,-1 0 0 0 0,0 0 0 0 0,1 0-1 0 0,-1-1 1 0 0,0 1 0 0 0,1-1-1 0 0,5-1 1 0 0,5-3 12 0 0,0-1-1 0 0,0 0 1 0 0,-1 0 0 0 0,0-1 0 0 0,0-1-1 0 0,-1 0 1 0 0,0-1 0 0 0,0 0-1 0 0,-1-1 1 0 0,0 0 0 0 0,0-1-1 0 0,-2 0 1 0 0,1-1 0 0 0,-1 0-1 0 0,-1 0 1 0 0,8-16 0 0 0,-15 25 11 0 0,1 1 1 0 0,-2 0 0 0 0,1 0 0 0 0,0-1 0 0 0,0 1 0 0 0,-1-1 0 0 0,1 1 0 0 0,-1 0 0 0 0,0-1 0 0 0,0 1 0 0 0,0-1 0 0 0,0 1 0 0 0,0-1 0 0 0,0 1 0 0 0,-1 0 0 0 0,1-1 0 0 0,-1 1 0 0 0,0 0 0 0 0,0-1 0 0 0,0 1 0 0 0,0 0 0 0 0,0 0 0 0 0,0 0 0 0 0,0-1 0 0 0,-1 1 0 0 0,1 1-1 0 0,-1-1 1 0 0,1 0 0 0 0,-1 0 0 0 0,0 1 0 0 0,0-1 0 0 0,0 0 0 0 0,0 1 0 0 0,0 0 0 0 0,0 0 0 0 0,0-1 0 0 0,0 1 0 0 0,-1 0 0 0 0,-2 0 0 0 0,-3-2 71 0 0,1 1 1 0 0,-1 0-1 0 0,0 0 1 0 0,0 1-1 0 0,1 0 0 0 0,-1 1 1 0 0,0 0-1 0 0,0 0 0 0 0,0 0 1 0 0,0 1-1 0 0,-9 2 1 0 0,9 0-60 0 0,0-1 1 0 0,1 2-1 0 0,0-1 1 0 0,-1 1-1 0 0,1 0 1 0 0,0 0-1 0 0,1 1 1 0 0,-1 0-1 0 0,1 0 1 0 0,0 1-1 0 0,0 0 1 0 0,1 0-1 0 0,-8 10 1 0 0,4-2-254 0 0,0 0 1 0 0,1 0-1 0 0,0 0 1 0 0,1 1-1 0 0,-8 28 0 0 0,6-10-4353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0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3225 0 0,'14'6'1993'0'0,"12"5"6976"0"0,-31 1-8840 0 0,0-1 0 0 0,0 1 0 0 0,1 0 0 0 0,1 0 0 0 0,-3 14 0 0 0,-4 17-3229 0 0,8-37 1872 0 0,1 1-11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6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85 1840 0 0,'-4'-8'515'0'0,"-1"0"-1"0"0,0 0 1 0 0,-1 1-1 0 0,0-1 0 0 0,0 1 1 0 0,-11-9-1 0 0,15 13-300 0 0,0 1-1 0 0,-1 1 1 0 0,1-1-1 0 0,0 0 1 0 0,-1 0-1 0 0,1 1 1 0 0,-1-1-1 0 0,1 1 1 0 0,-1 0-1 0 0,0 0 1 0 0,0 0-1 0 0,1 0 1 0 0,-1 0-1 0 0,0 1 0 0 0,0-1 1 0 0,0 1-1 0 0,0 0 1 0 0,0 0-1 0 0,0 0 1 0 0,1 0-1 0 0,-1 0 1 0 0,0 1-1 0 0,0-1 1 0 0,0 1-1 0 0,-3 1 1 0 0,4-1-129 0 0,0 1 1 0 0,1-1-1 0 0,-1 1 1 0 0,0 0-1 0 0,0 0 0 0 0,1 0 1 0 0,-1 0-1 0 0,1 0 1 0 0,0 0-1 0 0,-1 0 1 0 0,1 0-1 0 0,0 0 1 0 0,0 1-1 0 0,1-1 1 0 0,-1 0-1 0 0,0 1 1 0 0,1-1-1 0 0,-1 1 1 0 0,1-1-1 0 0,0 3 1 0 0,-1 57 448 0 0,2-47-324 0 0,-1-12-188 0 0,11 237 1271 0 0,-6-184-1011 0 0,3 0-1 0 0,18 69 0 0 0,-23-114-194 0 0,1-1 0 0 0,0 1 0 0 0,1-1 0 0 0,0 0 1 0 0,0 0-1 0 0,1 0 0 0 0,11 13 0 0 0,-14-19-170 0 0,1 0 1 0 0,0 0-1 0 0,0-1 1 0 0,0 1-1 0 0,0-1 1 0 0,1 0-1 0 0,8 4 0 0 0,-9-5-252 0 0,-1-1 0 0 0,0 0 0 0 0,1 0 0 0 0,-1 0 0 0 0,1 0 0 0 0,-1-1 0 0 0,1 1 0 0 0,-1-1 0 0 0,1 0 0 0 0,-1 0 0 0 0,1 0-1 0 0,6-2 1 0 0,4-1-4554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7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2761 0 0,'36'-20'1604'0'0,"39"-29"0"0"0,-50 31-1210 0 0,1 1 1 0 0,1 1-1 0 0,41-18 0 0 0,-56 31-330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7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152 181 4609 0 0,'1'38'7387'0'0,"2"4"-4119"0"0,0 84-1650 0 0,-7-73-1387 0 0,2-28-253 0 0,0 1 0 0 0,1 0 0 0 0,2 0 0 0 0,6 44 1 0 0,-2-55-1305 0 0</inkml:trace>
  <inkml:trace contextRef="#ctx0" brushRef="#br0" timeOffset="1">11 32 4609 0 0,'-2'-20'1031'0'0,"1"9"303"0"0,-3 27-860 0 0,2 50-2556 0 0,0-59 1845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8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4145 0 0,'17'-6'562'0'0,"-8"2"5"0"0,-1 1 1 0 0,0 1-1 0 0,1-1 0 0 0,-1 2 1 0 0,16-2-1 0 0,-22 3-428 0 0,1 0-1 0 0,0 0 1 0 0,0 0 0 0 0,-1 1 0 0 0,1-1-1 0 0,0 1 1 0 0,-1 0 0 0 0,1 0-1 0 0,-1 0 1 0 0,1 0 0 0 0,-1 0-1 0 0,1 1 1 0 0,-1-1 0 0 0,0 1-1 0 0,0 0 1 0 0,1-1 0 0 0,-1 1 0 0 0,0 0-1 0 0,-1 0 1 0 0,1 0 0 0 0,0 1-1 0 0,-1-1 1 0 0,2 3 0 0 0,2 4-63 0 0,-1 0-1 0 0,0 0 1 0 0,-1 1 0 0 0,0-1 0 0 0,0 1-1 0 0,-1 0 1 0 0,0 0 0 0 0,-1 0 0 0 0,0 15-1 0 0,-1 13 200 0 0,-5 41 0 0 0,4-65-285 0 0,2-22-11 0 0,3-26-18 0 0,-4 30 37 0 0,4-32-7 0 0,12-47 0 0 0,-13 70 2 0 0,1 0 1 0 0,1 0-1 0 0,0 0 1 0 0,0 1-1 0 0,1 0 0 0 0,14-21 1 0 0,-17 30 6 0 0,0 0 1 0 0,0-1-1 0 0,0 1 1 0 0,1 0-1 0 0,-1 1 1 0 0,1-1-1 0 0,0 0 1 0 0,0 1-1 0 0,0 0 1 0 0,0 0 0 0 0,0 0-1 0 0,0 1 1 0 0,1-1-1 0 0,-1 1 1 0 0,0 0-1 0 0,1 0 1 0 0,-1 1-1 0 0,1-1 1 0 0,-1 1-1 0 0,1 0 1 0 0,4 1-1 0 0,-5-1-6 0 0,0 0 0 0 0,0 1 0 0 0,0 0 0 0 0,0 0 0 0 0,0 0 0 0 0,0 0 0 0 0,-1 1 0 0 0,1 0 0 0 0,0-1 0 0 0,-1 1 0 0 0,1 0 0 0 0,-1 1 0 0 0,0-1 0 0 0,0 1 0 0 0,0-1 0 0 0,0 1 0 0 0,0 0 0 0 0,0 0 0 0 0,-1 0-1 0 0,1 1 1 0 0,-1-1 0 0 0,0 0 0 0 0,3 7 0 0 0,2 12-16 0 0,-1 0-1 0 0,-1 0 1 0 0,-1 0 0 0 0,2 28-1 0 0,-1-6-51 0 0,-2-19-6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18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0 456 0 0,'1'0'161'0'0,"1"1"0"0"0,-1-1 0 0 0,0 0-1 0 0,1 1 1 0 0,-1-1 0 0 0,0 1 0 0 0,0-1 0 0 0,0 1 0 0 0,0 0-1 0 0,1 0 1 0 0,-1-1 0 0 0,0 1 0 0 0,0 0 0 0 0,0 0-1 0 0,0 0 1 0 0,-1 0 0 0 0,1 0 0 0 0,0 0 0 0 0,0 0 0 0 0,-1 0-1 0 0,1 0 1 0 0,0 1 0 0 0,-1-1 0 0 0,1 0 0 0 0,-1 0 0 0 0,0 1-1 0 0,1-1 1 0 0,-1 0 0 0 0,0 1 0 0 0,0-1 0 0 0,0 0-1 0 0,0 2 1 0 0,1-1 5 0 0,-1 0-1 0 0,0 0 0 0 0,0-1 0 0 0,0 1 1 0 0,0 0-1 0 0,0 0 0 0 0,0 0 1 0 0,-1-1-1 0 0,1 1 0 0 0,-1 0 0 0 0,1 0 1 0 0,-1-1-1 0 0,1 1 0 0 0,-1 0 1 0 0,0-1-1 0 0,0 1 0 0 0,0-1 0 0 0,0 1 1 0 0,0-1-1 0 0,0 1 0 0 0,0-1 1 0 0,-1 0-1 0 0,-1 2 0 0 0,-13 0 298 0 0,15-3-429 0 0,0 0-1 0 0,0 0 1 0 0,0 0 0 0 0,0 0-1 0 0,0 0 1 0 0,0 0 0 0 0,-1 1-1 0 0,1-1 1 0 0,0 0 0 0 0,0 1-1 0 0,0-1 1 0 0,0 1 0 0 0,0-1-1 0 0,0 1 1 0 0,0-1 0 0 0,1 1-1 0 0,-1 0 1 0 0,0-1 0 0 0,-1 2-1 0 0,-7 8 93 0 0,1 0-1 0 0,1 1 1 0 0,0 0-1 0 0,0 0 1 0 0,1 1-1 0 0,0 0 1 0 0,1 0-1 0 0,1 0 1 0 0,0 0-1 0 0,-5 24 1 0 0,5-11 103 0 0,0-1 0 0 0,2 1 1 0 0,0 0-1 0 0,4 43 1 0 0,-1-58-158 0 0,0 0 0 0 0,0 0 0 0 0,1 0 1 0 0,1 0-1 0 0,0 0 0 0 0,0-1 1 0 0,1 1-1 0 0,5 10 0 0 0,-7-17-67 0 0,1 1 0 0 0,-1 0 0 0 0,1-1 0 0 0,0 0 0 0 0,0 0 0 0 0,1 0 0 0 0,-1 0 0 0 0,0 0 1 0 0,1 0-1 0 0,0-1 0 0 0,0 0 0 0 0,0 0 0 0 0,0 0 0 0 0,0 0 0 0 0,0-1 0 0 0,0 1 0 0 0,0-1 0 0 0,1 0 0 0 0,-1 0 0 0 0,0-1 0 0 0,6 1 0 0 0,5-1-160 0 0,0-1 0 0 0,1 0 0 0 0,-1-1-1 0 0,-1-1 1 0 0,1 0 0 0 0,0-1 0 0 0,-1-1 0 0 0,20-9 0 0 0,0-1-4426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3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146 227 1376 0 0,'-6'0'311'0'0,"0"-1"1"0"0,1 0-1 0 0,-1-1 0 0 0,1 1 0 0 0,-7-3 0 0 0,-22-6 1544 0 0,-37 7 2770 0 0,71 2-4474 0 0,0 0-1 0 0,1 0 0 0 0,-1 0 0 0 0,0 0 0 0 0,1 0 0 0 0,-1 0 1 0 0,1 1-1 0 0,-1-1 0 0 0,1 0 0 0 0,-1 0 0 0 0,1 1 0 0 0,0-1 1 0 0,-1 0-1 0 0,1 1 0 0 0,0-1 0 0 0,-1 0 0 0 0,1 1 1 0 0,0-1-1 0 0,0 1 0 0 0,1-1 0 0 0,22-18 53 0 0,-5 7-199 0 0,1 2 0 0 0,0 0 0 0 0,0 2 0 0 0,1 0 0 0 0,28-6 0 0 0,37-16-177 0 0,56-32-379 0 0,-104 46 208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4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6913 0 0,'-1'-1'42'0'0,"0"1"0"0"0,-1 0 0 0 0,1 0 0 0 0,0 0 0 0 0,-1 0 0 0 0,1 0 0 0 0,0 1 0 0 0,-1-1 0 0 0,1 0 0 0 0,0 0 0 0 0,0 1 0 0 0,-1-1 0 0 0,1 1 0 0 0,0-1 0 0 0,0 1 0 0 0,0 0 0 0 0,-2 1 0 0 0,2-1 61 0 0,1 0-1 0 0,0 0 1 0 0,0 0 0 0 0,-1 1 0 0 0,1-1-1 0 0,0 0 1 0 0,0 0 0 0 0,0 0-1 0 0,0 1 1 0 0,0-1 0 0 0,1 0 0 0 0,-1 0-1 0 0,0 0 1 0 0,0 1 0 0 0,1-1-1 0 0,-1 0 1 0 0,1 0 0 0 0,-1 0 0 0 0,1 0-1 0 0,0 1 1 0 0,17 48 766 0 0,-2 1-1 0 0,-2 0 1 0 0,-3 1 0 0 0,6 63-1 0 0,9 36-519 0 0,38 138-68 0 0,15 66 174 0 0,-78-347-449 0 0,7 29 87 0 0,13 43 0 0 0,-18-70-80 0 0,1-1 0 0 0,0 1 0 0 0,0-1 0 0 0,1 0 0 0 0,0 0 0 0 0,1 0 0 0 0,0-1-1 0 0,0 0 1 0 0,12 11 0 0 0,-16-16-10 0 0,1-1 0 0 0,0 0 0 0 0,0 0 0 0 0,0 0-1 0 0,0 0 1 0 0,1 0 0 0 0,-1-1 0 0 0,0 0 0 0 0,1 1 0 0 0,-1-1-1 0 0,1 0 1 0 0,-1-1 0 0 0,1 1 0 0 0,-1-1 0 0 0,1 1-1 0 0,0-1 1 0 0,-1 0 0 0 0,1 0 0 0 0,-1-1 0 0 0,1 1 0 0 0,0-1-1 0 0,-1 0 1 0 0,1 0 0 0 0,-1 0 0 0 0,0 0 0 0 0,1-1-1 0 0,-1 1 1 0 0,0-1 0 0 0,0 0 0 0 0,0 0 0 0 0,0 0-1 0 0,4-3 1 0 0,9-8 26 0 0,-1-1 1 0 0,0-1-1 0 0,0-1 0 0 0,16-23 0 0 0,-18 22 55 0 0,8-9-297 0 0,2 1 0 0 0,38-34 0 0 0,-40 42-91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4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236 148 3225 0 0,'3'-7'508'0'0,"-1"-1"1"0"0,0 1 0 0 0,0-1-1 0 0,-1 1 1 0 0,0-1-1 0 0,0 0 1 0 0,-1 0 0 0 0,0 1-1 0 0,0-1 1 0 0,-1 0-1 0 0,0 0 1 0 0,-1 1 0 0 0,1-1-1 0 0,-1 1 1 0 0,-6-15-1 0 0,7 21-439 0 0,0 0 0 0 0,0 0-1 0 0,0 0 1 0 0,0 0-1 0 0,0 0 1 0 0,0 1 0 0 0,0-1-1 0 0,0 0 1 0 0,0 1-1 0 0,0-1 1 0 0,0 1 0 0 0,-1-1-1 0 0,1 1 1 0 0,0-1-1 0 0,0 1 1 0 0,-1 0 0 0 0,1 0-1 0 0,0 0 1 0 0,0-1-1 0 0,-1 1 1 0 0,1 0 0 0 0,0 1-1 0 0,-1-1 1 0 0,1 0-1 0 0,0 0 1 0 0,0 0 0 0 0,-1 1-1 0 0,1-1 1 0 0,0 1 0 0 0,0-1-1 0 0,0 1 1 0 0,-2 0-1 0 0,-38 22 645 0 0,26-11-689 0 0,0 0 0 0 0,1 1 0 0 0,0 1 0 0 0,1 0 0 0 0,1 1 0 0 0,0 1 0 0 0,-16 28 0 0 0,24-38-25 0 0,0 1 0 0 0,0 0 1 0 0,1 0-1 0 0,0 0 0 0 0,1 0 1 0 0,0 1-1 0 0,0-1 0 0 0,0 1 1 0 0,1-1-1 0 0,0 1 0 0 0,1 0 0 0 0,-1 0 1 0 0,1-1-1 0 0,1 1 0 0 0,0 0 1 0 0,0-1-1 0 0,0 1 0 0 0,1-1 1 0 0,0 1-1 0 0,1-1 0 0 0,-1 0 1 0 0,5 8-1 0 0,-4-10 15 0 0,0-1-1 0 0,0 0 1 0 0,0 1 0 0 0,0-1 0 0 0,1-1-1 0 0,0 1 1 0 0,0 0 0 0 0,0-1-1 0 0,0 0 1 0 0,0 0 0 0 0,1 0-1 0 0,-1-1 1 0 0,1 1 0 0 0,0-1 0 0 0,0 0-1 0 0,0 0 1 0 0,0-1 0 0 0,0 0-1 0 0,0 1 1 0 0,0-2 0 0 0,1 1-1 0 0,-1-1 1 0 0,0 1 0 0 0,9-2 0 0 0,-1-1-469 0 0,0 0 0 0 0,-1 0 0 0 0,1-2 1 0 0,-1 1-1 0 0,1-1 0 0 0,-1-1 0 0 0,-1-1 1 0 0,1 1-1 0 0,10-9 0 0 0,4-1-3982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5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92 147 3225 0 0,'-35'-10'293'0'0,"28"9"458"0"0,0 0 0 0 0,0-1-1 0 0,1-1 1 0 0,-1 1 0 0 0,-11-6 0 0 0,18 7-674 0 0,0 0 0 0 0,-1 1 0 0 0,1-1 1 0 0,-1 1-1 0 0,1-1 0 0 0,0 0 0 0 0,-1 1 0 0 0,1-1 0 0 0,0 0 0 0 0,0 1 0 0 0,-1-1 1 0 0,1 0-1 0 0,0 1 0 0 0,0-1 0 0 0,0 0 0 0 0,0 1 0 0 0,0-1 0 0 0,0 0 0 0 0,0 0 1 0 0,0 1-1 0 0,0-1 0 0 0,0 0 0 0 0,1 1 0 0 0,-1-1 0 0 0,0 0 0 0 0,0 1 0 0 0,1-1 1 0 0,-1 0-1 0 0,0 1 0 0 0,1-1 0 0 0,-1 1 0 0 0,1-1 0 0 0,-1 1 0 0 0,1-1 0 0 0,-1 1 1 0 0,1-1-1 0 0,-1 1 0 0 0,1-1 0 0 0,-1 1 0 0 0,1-1 0 0 0,-1 1 0 0 0,2-1 0 0 0,25-20 1113 0 0,-4 10-921 0 0,-1 0 0 0 0,1 1 0 0 0,1 2 0 0 0,0 0 0 0 0,0 2 0 0 0,1 0 0 0 0,-1 2 0 0 0,1 0 0 0 0,25 1 0 0 0,-45 3-257 0 0,-1 0-1 0 0,1 0 1 0 0,-1 1 0 0 0,1 0-1 0 0,-1-1 1 0 0,0 2 0 0 0,1-1-1 0 0,-1 0 1 0 0,0 1-1 0 0,0 0 1 0 0,0 0 0 0 0,0 0-1 0 0,0 0 1 0 0,0 1-1 0 0,-1 0 1 0 0,1-1 0 0 0,-1 1-1 0 0,1 0 1 0 0,-1 1-1 0 0,0-1 1 0 0,-1 1 0 0 0,1-1-1 0 0,0 1 1 0 0,3 7-1 0 0,3 9 30 0 0,-1-1-1 0 0,0 1 0 0 0,-1 1 1 0 0,4 22-1 0 0,-3-10 55 0 0,85 374 149 0 0,-12-43-243 0 0,-75-341 22 0 0,2 4-40 0 0,-1 0 0 0 0,5 55 0 0 0,-11-76 33 0 0,-1 0 0 0 0,1 1 0 0 0,-1-1 1 0 0,-1 0-1 0 0,0 1 0 0 0,1-1 0 0 0,-2 0 1 0 0,1 0-1 0 0,-1 0 0 0 0,0 0 0 0 0,0 0 1 0 0,-1 0-1 0 0,1-1 0 0 0,-1 1 0 0 0,-1-1 1 0 0,1 1-1 0 0,-1-1 0 0 0,0 0 0 0 0,-4 4 0 0 0,5-7 92 0 0,-1 1 0 0 0,1-1-1 0 0,0 0 1 0 0,-1 0-1 0 0,1-1 1 0 0,-1 1-1 0 0,0-1 1 0 0,1 0-1 0 0,-1 0 1 0 0,0 0-1 0 0,0 0 1 0 0,-4 0-1 0 0,-53-1 1829 0 0,14-1-1630 0 0,33 2-567 0 0,0 1 0 0 0,0 0 1 0 0,0 1-1 0 0,0 1 0 0 0,0 0 1 0 0,1 1-1 0 0,0 0 0 0 0,0 1 0 0 0,-21 12 1 0 0,25-12-668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5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2304 0 0,'116'-101'7742'0'0,"-109"95"-7765"0"0,1 0 1 0 0,-1 1-1 0 0,16-10 0 0 0,-22 14 7 0 0,1 1 0 0 0,0-1 0 0 0,-1 0-1 0 0,1 0 1 0 0,0 1 0 0 0,0-1 0 0 0,-1 1 0 0 0,1-1-1 0 0,0 1 1 0 0,0 0 0 0 0,0 0 0 0 0,0 0 0 0 0,0 0 0 0 0,-1 0-1 0 0,1 0 1 0 0,0 0 0 0 0,0 1 0 0 0,0-1 0 0 0,0 1-1 0 0,-1-1 1 0 0,1 1 0 0 0,0-1 0 0 0,-1 1 0 0 0,1 0-1 0 0,0 0 1 0 0,1 2 0 0 0,3 3 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2304 0 0,'0'-2'260'0'0,"1"1"0"0"0,-1-1-1 0 0,1 1 1 0 0,0-1-1 0 0,-1 1 1 0 0,1-1 0 0 0,0 1-1 0 0,0-1 1 0 0,0 1-1 0 0,0 0 1 0 0,0-1 0 0 0,0 1-1 0 0,0 0 1 0 0,0 0-1 0 0,0 0 1 0 0,2-1 0 0 0,23-16 1304 0 0,-24 17-1339 0 0,7-5 126 0 0,1 1 0 0 0,0 1-1 0 0,0 0 1 0 0,0 0 0 0 0,1 1-1 0 0,-1 0 1 0 0,1 1 0 0 0,-1 0-1 0 0,16 0 1 0 0,8 2-110 0 0,55 5 0 0 0,-82-4-261 0 0,19 1-117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5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1840 0 0,'0'0'160'0'0,"2"0"-160"0"0,0 2 0 0 0,0-4 0 0 0,-1 2 128 0 0,1-2 0 0 0,2 0-7 0 0,3-1-1 0 0,3-2-120 0 0,1-2 64 0 0,3-2-64 0 0,-2 0 0 0 0,0-1 0 0 0,-2-1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77 3681 0 0,'0'1'81'0'0,"-1"-1"1"0"0,0 0 0 0 0,1 1-1 0 0,-1-1 1 0 0,1 1-1 0 0,-1-1 1 0 0,1 0 0 0 0,-1 1-1 0 0,1-1 1 0 0,0 1-1 0 0,-1-1 1 0 0,1 1 0 0 0,-1 0-1 0 0,1-1 1 0 0,0 1-1 0 0,0-1 1 0 0,-1 1-1 0 0,1 0 1 0 0,0-1 0 0 0,0 1-1 0 0,0-1 1 0 0,0 1-1 0 0,-1 0 1 0 0,1-1 0 0 0,0 1-1 0 0,0 0 1 0 0,0-1-1 0 0,0 1 1 0 0,1 0 0 0 0,-1-1-1 0 0,0 1 1 0 0,0 0-1 0 0,0-1 1 0 0,0 1 0 0 0,1-1-1 0 0,-1 1 1 0 0,0 0-1 0 0,1 0 1 0 0,0 0 86 0 0,0 1 0 0 0,0-1 0 0 0,-1 0 0 0 0,1 0 0 0 0,0 0 0 0 0,0 0 0 0 0,0 0 0 0 0,0 0 0 0 0,0 0 0 0 0,1 0-1 0 0,-1 0 1 0 0,0-1 0 0 0,0 1 0 0 0,1 0 0 0 0,-1-1 0 0 0,0 1 0 0 0,3 0 0 0 0,7 0 268 0 0,-1-1 1 0 0,1 0-1 0 0,0-1 0 0 0,-1 0 0 0 0,1 0 0 0 0,-1-1 1 0 0,11-4-1 0 0,75-28 389 0 0,-59 19-756 0 0,2 3-859 0 0,49-10 1 0 0,-18 6-3312 0 0,-59 12 4005 0 0,-2 1 84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6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2761 0 0,'-3'4'191'0'0,"1"0"1"0"0,0 0 0 0 0,-1 0 0 0 0,2 1-1 0 0,-1-1 1 0 0,1 1 0 0 0,-1-1 0 0 0,0 6-1 0 0,1-3 96 0 0,-3 4 252 0 0,-1 3-94 0 0,1 1-1 0 0,0 0 1 0 0,1 0 0 0 0,1 0 0 0 0,-1 20 0 0 0,3-32-412 0 0,0 0 1 0 0,0-1 0 0 0,1 1 0 0 0,-1 0 0 0 0,0 0 0 0 0,1 0 0 0 0,0-1 0 0 0,0 1 0 0 0,0 0 0 0 0,0-1 0 0 0,0 1 0 0 0,1-1 0 0 0,-1 1 0 0 0,1-1-1 0 0,-1 0 1 0 0,1 0 0 0 0,0 1 0 0 0,0-1 0 0 0,0 0 0 0 0,0-1 0 0 0,0 1 0 0 0,0 0 0 0 0,1-1 0 0 0,-1 1 0 0 0,1-1 0 0 0,-1 0 0 0 0,1 1 0 0 0,-1-1-1 0 0,1 0 1 0 0,0-1 0 0 0,-1 1 0 0 0,1 0 0 0 0,0-1 0 0 0,0 0 0 0 0,4 1 0 0 0,76 0 170 0 0,-54-1-33 0 0,1 0 0 0 0,35 6 0 0 0,-57-5-150 0 0,0 1 0 0 0,-1 0 0 0 0,0 0-1 0 0,1 0 1 0 0,-1 1 0 0 0,0 0 0 0 0,0 1 0 0 0,-1-1-1 0 0,1 1 1 0 0,-1 1 0 0 0,0-1 0 0 0,0 1-1 0 0,8 7 1 0 0,-12-10-20 0 0,0 1 0 0 0,-1-1-1 0 0,1 1 1 0 0,0-1 0 0 0,-1 1-1 0 0,1-1 1 0 0,-1 1 0 0 0,0 0 0 0 0,0 0-1 0 0,0-1 1 0 0,-1 1 0 0 0,1 0-1 0 0,0 0 1 0 0,-1 0 0 0 0,0 0 0 0 0,0 4-1 0 0,0-2 3 0 0,-1 0 0 0 0,0 1 0 0 0,0-1 0 0 0,-1 0 0 0 0,1 1 0 0 0,-1-1 0 0 0,0 0 0 0 0,-4 6 0 0 0,-5 8 7 0 0,-2-1-1 0 0,0 0 1 0 0,-23 23 0 0 0,21-25-13 0 0,-52 50-1112 0 0,54-55 739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6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93 3681 0 0,'0'-1'196'0'0,"-1"-1"0"0"0,1 1-1 0 0,-1 0 1 0 0,1 0 0 0 0,-1 0 0 0 0,1 0 0 0 0,-1 0 0 0 0,0 0 0 0 0,0 0-1 0 0,0 0 1 0 0,1 0 0 0 0,-1 0 0 0 0,0 1 0 0 0,0-1 0 0 0,0 0 0 0 0,0 0-1 0 0,0 1 1 0 0,-1-1 0 0 0,1 1 0 0 0,0-1 0 0 0,0 1 0 0 0,0-1 0 0 0,0 1-1 0 0,-1 0 1 0 0,1 0 0 0 0,0 0 0 0 0,0-1 0 0 0,0 1 0 0 0,-1 0 0 0 0,1 0-1 0 0,0 1 1 0 0,0-1 0 0 0,-1 0 0 0 0,1 0 0 0 0,0 1 0 0 0,0-1 0 0 0,0 0-1 0 0,-2 1 1 0 0,1 1-53 0 0,0-1-1 0 0,0 1 1 0 0,-1-1-1 0 0,1 1 0 0 0,0 0 1 0 0,1-1-1 0 0,-1 1 1 0 0,0 0-1 0 0,0 0 1 0 0,1 1-1 0 0,0-1 0 0 0,-1 0 1 0 0,1 0-1 0 0,0 1 1 0 0,0-1-1 0 0,0 1 1 0 0,-1 2-1 0 0,-1 15-42 0 0,0 1 0 0 0,1-1 0 0 0,0 1-1 0 0,2 0 1 0 0,1-1 0 0 0,1 1 0 0 0,0 0 0 0 0,1-1 0 0 0,2 0 0 0 0,10 33-1 0 0,-11-43-100 0 0,0 0-1 0 0,1 0 0 0 0,0 0 0 0 0,1-1 1 0 0,-1 0-1 0 0,2 0 0 0 0,-1-1 0 0 0,1 0 1 0 0,15 14-1 0 0,-16-18 3 0 0,0 1 0 0 0,0-1 0 0 0,1 0 0 0 0,-1-1 0 0 0,1 0 1 0 0,0 0-1 0 0,0 0 0 0 0,0-1 0 0 0,0 0 0 0 0,0 0 0 0 0,1-1 0 0 0,-1 0 0 0 0,1 0 1 0 0,-1-1-1 0 0,11 0 0 0 0,-14 0 15 0 0,-1 0 0 0 0,1 0 0 0 0,-1-1 0 0 0,1 1 0 0 0,-1-1 0 0 0,1 0 0 0 0,-1 0 0 0 0,0 0 0 0 0,1-1 0 0 0,-1 1 0 0 0,0-1 0 0 0,0 1 1 0 0,0-1-1 0 0,0 0 0 0 0,0-1 0 0 0,-1 1 0 0 0,1 0 0 0 0,0-1 0 0 0,-1 1 0 0 0,0-1 0 0 0,0 0 0 0 0,1 0 0 0 0,-2 0 0 0 0,4-5 0 0 0,-3 1 123 0 0,1 0-1 0 0,-2 0 1 0 0,1 0-1 0 0,-1 0 1 0 0,0 0-1 0 0,0 0 1 0 0,-1-1-1 0 0,0 1 1 0 0,0 0-1 0 0,-1 0 0 0 0,-1-10 1 0 0,0 9 8 0 0,-26-136 1761 0 0,22 120-1743 0 0,-1 0 1 0 0,-1 1-1 0 0,-21-42 1 0 0,25 56-333 0 0,-1 1 1 0 0,0 0 0 0 0,-1 1 0 0 0,0-1 0 0 0,0 1 0 0 0,-1 0 0 0 0,0 0 0 0 0,-12-9 0 0 0,1 8-6386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7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1840 0 0,'0'-2'138'0'0,"0"-1"1"0"0,0 1-1 0 0,0-1 0 0 0,0 1 0 0 0,0-1 0 0 0,1 1 0 0 0,-1 0 0 0 0,1-1 0 0 0,0 1 0 0 0,-1 0 0 0 0,1-1 0 0 0,0 1 0 0 0,1 0 0 0 0,-1 0 0 0 0,0 0 1 0 0,1 0-1 0 0,-1 0 0 0 0,1 0 0 0 0,-1 0 0 0 0,1 1 0 0 0,3-3 0 0 0,-5 3-46 0 0,1 0 1 0 0,0 0 0 0 0,0 0-1 0 0,0 1 1 0 0,0-1-1 0 0,0 0 1 0 0,1 1-1 0 0,-1-1 1 0 0,0 0 0 0 0,0 1-1 0 0,0 0 1 0 0,0-1-1 0 0,1 1 1 0 0,-1 0-1 0 0,0-1 1 0 0,1 1-1 0 0,-1 0 1 0 0,0 0 0 0 0,0 0-1 0 0,1 0 1 0 0,-1 0-1 0 0,0 0 1 0 0,0 1-1 0 0,1-1 1 0 0,-1 0-1 0 0,0 1 1 0 0,0-1 0 0 0,1 1-1 0 0,-1-1 1 0 0,0 1-1 0 0,0-1 1 0 0,0 1-1 0 0,0 0 1 0 0,0 0-1 0 0,0-1 1 0 0,0 1 0 0 0,0 0-1 0 0,0 0 1 0 0,0 0-1 0 0,-1 0 1 0 0,1 0-1 0 0,0 2 1 0 0,6 9 213 0 0,-2 0 1 0 0,0 1-1 0 0,0-1 1 0 0,-1 1-1 0 0,-1 1 1 0 0,0-1-1 0 0,2 24 1 0 0,-4-23-273 0 0,1-1 0 0 0,0 0 1 0 0,1 0-1 0 0,0 0 0 0 0,1 0 1 0 0,1-1-1 0 0,0 0 0 0 0,9 16 0 0 0,-14-27-35 0 0,1 0 0 0 0,-1 0-1 0 0,1 0 1 0 0,-1 0-1 0 0,1-1 1 0 0,0 1-1 0 0,0 0 1 0 0,-1 0 0 0 0,1 0-1 0 0,0-1 1 0 0,0 1-1 0 0,0 0 1 0 0,0-1-1 0 0,-1 1 1 0 0,1-1 0 0 0,0 1-1 0 0,0-1 1 0 0,0 0-1 0 0,0 1 1 0 0,0-1-1 0 0,1 0 1 0 0,-1 1 0 0 0,0-1-1 0 0,0 0 1 0 0,0 0-1 0 0,0 0 1 0 0,0 0-1 0 0,0 0 1 0 0,0 0 0 0 0,0-1-1 0 0,0 1 1 0 0,0 0-1 0 0,0 0 1 0 0,0-1-1 0 0,0 1 1 0 0,0-1-1 0 0,0 1 1 0 0,0-1 0 0 0,0 1-1 0 0,0-1 1 0 0,0 1-1 0 0,0-1 1 0 0,0 0-1 0 0,-1 0 1 0 0,1 1 0 0 0,0-1-1 0 0,-1 0 1 0 0,2-1-1 0 0,5-7 5 0 0,0 0 0 0 0,-1-1 0 0 0,10-19 0 0 0,-7 13-9 0 0,39-60-60 0 0,73-88 0 0 0,-119 161 71 0 0,0 0-1 0 0,1 0 1 0 0,-1 1-1 0 0,1-1 0 0 0,0 1 1 0 0,0-1-1 0 0,0 1 0 0 0,0 0 1 0 0,0 0-1 0 0,0 0 0 0 0,1 0 1 0 0,-1 1-1 0 0,1 0 1 0 0,-1-1-1 0 0,1 1 0 0 0,4 0 1 0 0,-5 1 43 0 0,0 0 1 0 0,0 0 0 0 0,0 1-1 0 0,0-1 1 0 0,-1 1-1 0 0,1 0 1 0 0,0 0 0 0 0,0 0-1 0 0,-1 0 1 0 0,1 0-1 0 0,0 1 1 0 0,-1-1 0 0 0,0 1-1 0 0,1 0 1 0 0,-1 0-1 0 0,0 0 1 0 0,0 0 0 0 0,0 0-1 0 0,0 0 1 0 0,3 5-1 0 0,11 13 264 0 0,-2 2-1 0 0,0 0 1 0 0,19 43-1 0 0,-32-62-311 0 0,0-1 0 0 0,-1 0 0 0 0,2 0 0 0 0,-1 0 0 0 0,0 0 0 0 0,0 0 0 0 0,1 0 0 0 0,-1 0 0 0 0,1 0 0 0 0,-1 0 0 0 0,1 0 0 0 0,0-1 0 0 0,0 1 0 0 0,0-1 0 0 0,0 1 0 0 0,0-1 0 0 0,0 0 0 0 0,0 0 0 0 0,0 0 0 0 0,0 0 0 0 0,1 0 0 0 0,-1-1 0 0 0,0 1 0 0 0,1 0 0 0 0,-1-1 0 0 0,3 1 0 0 0,0-2 0 0 0,-1 0 0 0 0,1 0 0 0 0,-1 0 0 0 0,0-1 0 0 0,1 1 0 0 0,-1-1 0 0 0,0 0 0 0 0,0 0 0 0 0,0 0 0 0 0,0-1 0 0 0,-1 1 0 0 0,1-1 0 0 0,4-4 0 0 0,6-8 0 0 0,0 0 0 0 0,0 0 0 0 0,-1-2 0 0 0,15-26 0 0 0,-18 27 0 0 0,0 1 0 0 0,1 0 0 0 0,1 0 0 0 0,0 1 0 0 0,24-22 0 0 0,-34 35-19 0 0,0-1 0 0 0,0 1-1 0 0,0-1 1 0 0,0 1 0 0 0,0-1 0 0 0,0 1 0 0 0,0 0-1 0 0,1 0 1 0 0,-1 0 0 0 0,0 1 0 0 0,1-1 0 0 0,-1 0 0 0 0,1 1-1 0 0,-1-1 1 0 0,1 1 0 0 0,-1 0 0 0 0,1 0 0 0 0,-1 0-1 0 0,1 0 1 0 0,-1 1 0 0 0,1-1 0 0 0,-1 0 0 0 0,0 1-1 0 0,1 0 1 0 0,-1 0 0 0 0,0 0 0 0 0,1 0 0 0 0,-1 0 0 0 0,0 0-1 0 0,0 0 1 0 0,0 1 0 0 0,0-1 0 0 0,0 1 0 0 0,0-1-1 0 0,3 4 1 0 0,4 6-331 0 0,0 1 1 0 0,-1 0-1 0 0,-1 0 0 0 0,0 0 0 0 0,7 17 0 0 0,1-1-804 0 0,-7-14-3072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7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68 143 8290 0 0,'-16'-142'6393'0'0,"-3"210"-4152"0"0,5 16-1976 0 0,-3 113 0 0 0,16-147-278 0 0,2 0 1 0 0,3 0-1 0 0,16 82 1 0 0,-9-85-892 0 0,28 79-1 0 0,-30-101-4704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28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140 255 456 0 0,'1'-9'216'0'0,"-1"-1"1"0"0,0 1-1 0 0,0 0 1 0 0,-1 0-1 0 0,0 0 0 0 0,-1 0 1 0 0,0 0-1 0 0,0 0 0 0 0,-4-9 1 0 0,4 15 34 0 0,1 0 0 0 0,-1 0 0 0 0,0 0 0 0 0,0 0 1 0 0,0 0-1 0 0,0 0 0 0 0,-1 1 0 0 0,1-1 0 0 0,-1 1 1 0 0,0-1-1 0 0,0 1 0 0 0,0 0 0 0 0,0 0 0 0 0,0 1 1 0 0,0-1-1 0 0,0 0 0 0 0,0 1 0 0 0,-1 0 0 0 0,1 0 1 0 0,0 0-1 0 0,-1 0 0 0 0,1 0 0 0 0,-1 1 0 0 0,0 0 1 0 0,1 0-1 0 0,-4 0 0 0 0,3-1-32 0 0,1 1 0 0 0,0 0 0 0 0,0 1 0 0 0,0-1 0 0 0,0 0 0 0 0,-1 1 0 0 0,1 0 0 0 0,0 0 0 0 0,-6 2 0 0 0,9-2-186 0 0,-1-1-1 0 0,0 1 0 0 0,0 0 0 0 0,1 0 1 0 0,-1 0-1 0 0,0 0 0 0 0,1 0 0 0 0,-1 0 1 0 0,1 0-1 0 0,-1 0 0 0 0,1 0 0 0 0,0 0 1 0 0,-1 0-1 0 0,1 0 0 0 0,0 0 0 0 0,0 0 1 0 0,0 0-1 0 0,0 0 0 0 0,0 0 0 0 0,0 0 1 0 0,0 0-1 0 0,0 0 0 0 0,0 1 0 0 0,0-1 1 0 0,0 0-1 0 0,1 0 0 0 0,-1 0 0 0 0,1 0 1 0 0,-1 0-1 0 0,1 1 0 0 0,7 21 82 0 0,0 1 0 0 0,2-1 0 0 0,0-1-1 0 0,2 0 1 0 0,0 0 0 0 0,20 24 0 0 0,-25-36-106 0 0,1-1-1 0 0,1 1 1 0 0,0-1 0 0 0,0-1-1 0 0,1 0 1 0 0,0 0 0 0 0,0-1-1 0 0,1 0 1 0 0,0-1 0 0 0,0 0-1 0 0,0 0 1 0 0,1-2 0 0 0,0 1 0 0 0,14 2-1 0 0,-23-6-9 0 0,0-1-1 0 0,-1 1 0 0 0,1-1 1 0 0,-1 0-1 0 0,1 0 0 0 0,0 0 1 0 0,-1-1-1 0 0,1 1 0 0 0,0 0 1 0 0,-1-1-1 0 0,1 0 0 0 0,-1 0 1 0 0,1 0-1 0 0,-1 0 1 0 0,1 0-1 0 0,-1 0 0 0 0,0-1 1 0 0,0 1-1 0 0,1-1 0 0 0,-1 1 1 0 0,0-1-1 0 0,0 0 0 0 0,-1 0 1 0 0,1 0-1 0 0,0 0 0 0 0,-1 0 1 0 0,1 0-1 0 0,-1 0 0 0 0,1-1 1 0 0,0-2-1 0 0,5-10 18 0 0,-2 1 0 0 0,0-1 0 0 0,0 0 0 0 0,2-19-1 0 0,1 0 9 0 0,-4 21 30 0 0,41-121 503 0 0,-40 120-255 0 0,1 1 1 0 0,1 1-1 0 0,0-1 1 0 0,0 1-1 0 0,1 0 1 0 0,1 1-1 0 0,17-18 1 0 0,-25 28-259 0 0,-1 0 0 0 0,1 0 1 0 0,0 0-1 0 0,0 1 1 0 0,0-1-1 0 0,0 0 0 0 0,-1 1 1 0 0,1-1-1 0 0,0 0 1 0 0,0 1-1 0 0,0-1 0 0 0,0 1 1 0 0,1 0-1 0 0,-1-1 1 0 0,0 1-1 0 0,0 0 0 0 0,0 0 1 0 0,0 0-1 0 0,0 0 1 0 0,0 0-1 0 0,0 0 0 0 0,1 0 1 0 0,-1 0-1 0 0,0 0 1 0 0,0 0-1 0 0,0 0 0 0 0,0 1 1 0 0,0-1-1 0 0,0 0 1 0 0,0 1-1 0 0,0-1 0 0 0,0 1 1 0 0,0 0-1 0 0,0-1 1 0 0,0 1-1 0 0,0-1 0 0 0,0 1 1 0 0,0 0-1 0 0,-1 0 1 0 0,1 0-1 0 0,0 0 0 0 0,-1-1 1 0 0,1 1-1 0 0,0 0 1 0 0,-1 0-1 0 0,1 0 0 0 0,-1 0 1 0 0,1 0-1 0 0,-1 0 1 0 0,1 2-1 0 0,3 9 215 0 0,0-1 0 0 0,0 0 0 0 0,3 22 0 0 0,-6-25-159 0 0,13 60 521 0 0,27 118 176 0 0,-30-148-787 0 0,2-1-1 0 0,33 69 1 0 0,-27-70-283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4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1376 0 0,'-31'65'4297'0'0,"-147"464"2505"0"0,143-411-5728 0 0,-56 160 1104 0 0,81-263-2071 0 0,8-13-581 0 0,5-8-1891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44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72 456 0 0,'1'-6'530'0'0,"0"0"-1"0"0,0 0 1 0 0,-1 0 0 0 0,1 0 0 0 0,-1 0-1 0 0,-2-9 1 0 0,1-6 4196 0 0,19 53-1120 0 0,167 425 2122 0 0,-121-313-5276 0 0,-39-94-564 0 0,33 100 0 0 0,-50-133-1658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44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1376 0 0,'0'-2'172'0'0,"0"0"1"0"0,1 0-1 0 0,-1 0 0 0 0,1 1 0 0 0,-1-1 0 0 0,1 0 0 0 0,0 0 0 0 0,0 1 1 0 0,-1-1-1 0 0,1 0 0 0 0,1 1 0 0 0,1-3 0 0 0,5-4 445 0 0,0 1-1 0 0,0 0 1 0 0,1 0-1 0 0,0 1 1 0 0,1 0-1 0 0,13-6 1 0 0,63-24 2759 0 0,-76 33-3110 0 0,1 0-1 0 0,-1 0 0 0 0,0 1 0 0 0,1 0 0 0 0,-1 1 0 0 0,21 0 0 0 0,-24 2-838 0 0,1-1-1 0 0,-1 2 1 0 0,0-1 0 0 0,-1 1-1 0 0,1 0 1 0 0,13 5 0 0 0,-3 2-3367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0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31 5065 0 0,'0'0'136'0'0,"-1"0"-1"0"0,0-1 1 0 0,1 1 0 0 0,-1-1 0 0 0,0 1-1 0 0,1-1 1 0 0,-1 0 0 0 0,1 1-1 0 0,-1-1 1 0 0,1 1 0 0 0,-1-1 0 0 0,1 0-1 0 0,0 1 1 0 0,-1-1 0 0 0,1 0-1 0 0,0 0 1 0 0,-1 1 0 0 0,1-1-1 0 0,0 0 1 0 0,0 0 0 0 0,0 0 0 0 0,0 1-1 0 0,-1-1 1 0 0,1 0 0 0 0,0 0-1 0 0,1 0 1 0 0,-1 1 0 0 0,0-1 0 0 0,0 0-1 0 0,0 0 1 0 0,1-1 0 0 0,-1 2-31 0 0,1-1 0 0 0,-1 1-1 0 0,0-1 1 0 0,1 1 0 0 0,-1 0 0 0 0,1-1 0 0 0,0 1 0 0 0,-1-1 0 0 0,1 1 0 0 0,-1 0 0 0 0,1 0 0 0 0,-1-1 0 0 0,1 1 0 0 0,0 0 0 0 0,-1 0-1 0 0,1 0 1 0 0,0 0 0 0 0,-1-1 0 0 0,1 1 0 0 0,0 0 0 0 0,-1 0 0 0 0,1 0 0 0 0,0 1 0 0 0,-1-1 0 0 0,1 0 0 0 0,0 0 0 0 0,-1 0 0 0 0,1 0 0 0 0,-1 1-1 0 0,1-1 1 0 0,0 0 0 0 0,-1 0 0 0 0,1 1 0 0 0,-1-1 0 0 0,1 1 0 0 0,-1-1 0 0 0,1 0 0 0 0,-1 1 0 0 0,1-1 0 0 0,0 2 0 0 0,8 6 159 0 0,0 0 1 0 0,0 1 0 0 0,12 17 0 0 0,23 23-392 0 0,-41-46 65 0 0,0 0 0 0 0,1-1 0 0 0,-1 1-1 0 0,1-1 1 0 0,0 0 0 0 0,0 0 0 0 0,0 0 0 0 0,0-1-1 0 0,0 1 1 0 0,0-1 0 0 0,0 0 0 0 0,7 1 0 0 0,-9-2 26 0 0,0 0 0 0 0,0-1 0 0 0,0 1 1 0 0,0 0-1 0 0,1-1 0 0 0,-1 1 1 0 0,0-1-1 0 0,0 0 0 0 0,0 0 0 0 0,-1 0 1 0 0,1 0-1 0 0,0 0 0 0 0,0 0 1 0 0,0 0-1 0 0,-1 0 0 0 0,1-1 0 0 0,-1 1 1 0 0,1-1-1 0 0,2-2 0 0 0,26-42 101 0 0,-9 15-541 0 0,3 4-1582 0 0,-15 17 1290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44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41 3681 0 0,'-1'2'1280'0'0,"11"-4"2287"0"0,26-8-2785 0 0,-5 0-681 0 0,0 2 1 0 0,33-4-1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1:45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3225 0 0,'31'-26'504'0'0,"-18"14"525"0"0,2 1 0 0 0,-1 1 0 0 0,27-15 1 0 0,-32 20-628 0 0,0 2 0 0 0,0-1 1 0 0,-1 1-1 0 0,2 1 0 0 0,-1 0 1 0 0,0 0-1 0 0,0 1 0 0 0,18-1 0 0 0,-16 2-402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26 456 0 0,'0'-1'54'0'0,"0"0"1"0"0,0 0-1 0 0,0 0 0 0 0,1 0 1 0 0,-1 0-1 0 0,0 0 0 0 0,1 0 0 0 0,-1 0 1 0 0,1 0-1 0 0,-1 0 0 0 0,1 0 0 0 0,-1 0 1 0 0,1 0-1 0 0,0 0 0 0 0,-1 0 1 0 0,1 1-1 0 0,0-1 0 0 0,0 0 0 0 0,0 0 1 0 0,-1 1-1 0 0,1-1 0 0 0,0 1 1 0 0,0-1-1 0 0,0 1 0 0 0,0-1 0 0 0,0 1 1 0 0,0-1-1 0 0,0 1 0 0 0,2 0 1 0 0,-1-1 45 0 0,0 0 0 0 0,0 1 1 0 0,1 0-1 0 0,-1 0 1 0 0,0 0-1 0 0,0 0 0 0 0,0 0 1 0 0,1 0-1 0 0,-1 0 0 0 0,0 1 1 0 0,0-1-1 0 0,0 1 1 0 0,3 0-1 0 0,5 5 209 0 0,-1 0-1 0 0,1 1 1 0 0,-1 0 0 0 0,-1 1-1 0 0,1 0 1 0 0,-1 0 0 0 0,-1 0-1 0 0,0 1 1 0 0,12 18 0 0 0,-4-1 350 0 0,0 0 0 0 0,16 44 0 0 0,-25-54-534 0 0,-1 1 1 0 0,0-1-1 0 0,-1 1 1 0 0,-1 0-1 0 0,-1 0 0 0 0,0 0 1 0 0,-1 0-1 0 0,-1 18 1 0 0,-3-7 140 0 0,-1 0-1 0 0,-1-1 1 0 0,-2 1 0 0 0,-10 29 0 0 0,13-44-492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4145 0 0,'2'1'68'0'0,"-1"-1"0"0"0,1 1 1 0 0,-1 0-1 0 0,1-1 0 0 0,-1 1 1 0 0,1 0-1 0 0,-1 0 0 0 0,0 0 1 0 0,0 0-1 0 0,1 0 0 0 0,-1 1 1 0 0,0-1-1 0 0,0 0 0 0 0,0 1 0 0 0,0-1 1 0 0,0 0-1 0 0,0 1 0 0 0,0 2 1 0 0,15 27-239 0 0,-11-13-577 0 0,0-1-1 0 0,5 29 0 0 0,-9-37 24 0 0,1 1 482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1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58 920 0 0,'41'-39'3409'0'0,"-40"38"-3326"0"0,-1 1-1 0 0,0-1 1 0 0,0 0-1 0 0,0 1 1 0 0,0-1 0 0 0,0 1-1 0 0,0-1 1 0 0,0 1-1 0 0,0-1 1 0 0,0 0 0 0 0,0 1-1 0 0,0-1 1 0 0,0 1-1 0 0,0-1 1 0 0,-1 0-1 0 0,1 1 1 0 0,0-1 0 0 0,0 1-1 0 0,-1-1 1 0 0,1 1-1 0 0,0-1 1 0 0,-1 1 0 0 0,1-1-1 0 0,0 1 1 0 0,-1-1-1 0 0,1 1 1 0 0,-1 0 0 0 0,1-1-1 0 0,-1 1 1 0 0,1 0-1 0 0,-1-1 1 0 0,1 1 0 0 0,-1 0-1 0 0,1-1 1 0 0,-1 1-1 0 0,1 0 1 0 0,-1 0 0 0 0,1 0-1 0 0,-1 0 1 0 0,0-1-1 0 0,1 1 1 0 0,-1 0 0 0 0,1 0-1 0 0,-1 0 1 0 0,0 0-1 0 0,1 0 1 0 0,-1 0 0 0 0,1 1-1 0 0,-1-1 1 0 0,1 0-1 0 0,-1 0 1 0 0,0 0 0 0 0,1 1-1 0 0,-1-1 1 0 0,1 0-1 0 0,-1 0 1 0 0,1 1 0 0 0,-1-1-1 0 0,1 0 1 0 0,-1 1-1 0 0,0 0 1 0 0,-18 16 50 0 0,0 1 1 0 0,1 0-1 0 0,2 2 0 0 0,-1 0 1 0 0,-14 25-1 0 0,-62 120 467 0 0,87-152-578 0 0,1-1-1 0 0,-7 25 0 0 0,41-61 41 0 0,26-25-120 0 0,-51 45 58 0 0,1 1 0 0 0,-1 0 1 0 0,0 0-1 0 0,1 1 1 0 0,-1-1-1 0 0,1 1 0 0 0,0 0 1 0 0,0 0-1 0 0,0 1 1 0 0,0-1-1 0 0,9 0 0 0 0,-12 2-1 0 0,-1 0 1 0 0,1 0-1 0 0,0 0 0 0 0,-1 1 0 0 0,1-1 0 0 0,-1 1 0 0 0,1-1 1 0 0,0 1-1 0 0,-1 0 0 0 0,1 0 0 0 0,-1-1 0 0 0,0 1 0 0 0,1 0 0 0 0,-1 0 1 0 0,0 0-1 0 0,1 0 0 0 0,-1 1 0 0 0,0-1 0 0 0,0 0 0 0 0,0 1 0 0 0,0-1 1 0 0,0 0-1 0 0,0 1 0 0 0,-1-1 0 0 0,1 1 0 0 0,0-1 0 0 0,-1 1 0 0 0,1-1 1 0 0,-1 1-1 0 0,1 0 0 0 0,-1-1 0 0 0,0 1 0 0 0,0 0 0 0 0,0-1 1 0 0,0 1-1 0 0,0 3 0 0 0,0 8-9 0 0,-1-1 0 0 0,0 1 1 0 0,-5 21-1 0 0,4-25 8 0 0,-9 37 60 0 0,4-20 75 0 0,-4 40 0 0 0,10-59-116 0 0,1-1 0 0 0,0 1 0 0 0,0-1 0 0 0,0 1 0 0 0,1-1 0 0 0,0 1 0 0 0,0-1 0 0 0,1 0 0 0 0,-1 1 0 0 0,1-1 0 0 0,4 8 0 0 0,-4-11-4 0 0,0 0 0 0 0,1 0-1 0 0,-1-1 1 0 0,1 1-1 0 0,-1-1 1 0 0,1 1-1 0 0,0-1 1 0 0,-1 0-1 0 0,1 0 1 0 0,0-1 0 0 0,0 1-1 0 0,1 0 1 0 0,-1-1-1 0 0,0 0 1 0 0,1 0-1 0 0,-1 0 1 0 0,0 0 0 0 0,1 0-1 0 0,-1-1 1 0 0,1 1-1 0 0,-1-1 1 0 0,1 0-1 0 0,-1 0 1 0 0,1 0-1 0 0,-1-1 1 0 0,1 1 0 0 0,4-2-1 0 0,6-1-42 0 0,-1 0-1 0 0,0-1 0 0 0,1-1 1 0 0,-1 0-1 0 0,19-11 0 0 0,-17 7-134 0 0,0 0-1 0 0,-1-2 0 0 0,0 0 0 0 0,-1 0 1 0 0,0-2-1 0 0,21-26 0 0 0,-12 13-234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1 100 920 0 0,'16'-32'3585'0'0,"-12"25"-3075"0"0,1 1 1 0 0,0-1-1 0 0,0 1 0 0 0,1 0 0 0 0,6-6 1 0 0,-9 10-510 0 0,-1-1 0 0 0,1 1 1 0 0,0 0-1 0 0,0 0 0 0 0,1 0 1 0 0,-1 0-1 0 0,0 1 0 0 0,1-1 1 0 0,-1 1-1 0 0,0 0 1 0 0,1 0-1 0 0,0 0 0 0 0,5 0 1 0 0,-8 1-4 0 0,-1 0 0 0 0,0 0 0 0 0,1 0 0 0 0,-1 0 0 0 0,0 0 0 0 0,0 0 1 0 0,1 1-1 0 0,-1-1 0 0 0,0 0 0 0 0,0 0 0 0 0,1 0 0 0 0,-1 0 0 0 0,0 1 1 0 0,0-1-1 0 0,1 0 0 0 0,-1 0 0 0 0,0 1 0 0 0,0-1 0 0 0,0 0 0 0 0,1 0 1 0 0,-1 1-1 0 0,0-1 0 0 0,0 0 0 0 0,0 0 0 0 0,0 1 0 0 0,0-1 0 0 0,0 0 1 0 0,0 1-1 0 0,0-1 0 0 0,0 0 0 0 0,0 1 0 0 0,0-1 0 0 0,0 0 0 0 0,0 1 0 0 0,0-1 1 0 0,0 0-1 0 0,0 0 0 0 0,0 1 0 0 0,0-1 0 0 0,0 0 0 0 0,0 1 0 0 0,0-1 1 0 0,-2 7 81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2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3225 0 0,'1'1'-20'0'0,"0"-1"0"0"0,-1 0 1 0 0,1 1-1 0 0,0-1 0 0 0,-1 0 1 0 0,1 0-1 0 0,0 0 0 0 0,-1 1 1 0 0,1-1-1 0 0,0 0 0 0 0,-1 0 1 0 0,1 0-1 0 0,0 0 0 0 0,0 0 1 0 0,-1 0-1 0 0,1-1 0 0 0,0 1 1 0 0,-1 0-1 0 0,1 0 0 0 0,0 0 1 0 0,-1-1-1 0 0,1 1 1 0 0,0 0-1 0 0,0-1 0 0 0,32-9-175 0 0,-19 5 758 0 0,0 1-494 0 0,0 0 1 0 0,0 0 0 0 0,-1-1 0 0 0,0-1 0 0 0,0 0-1 0 0,-1-1 1 0 0,1-1 0 0 0,17-13 0 0 0,-17 7-422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2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3225 0 0,'0'-2'7'0'0,"0"1"-1"0"0,0-1 1 0 0,0 1 0 0 0,1-1 0 0 0,-1 1 0 0 0,0-1 0 0 0,0 1 0 0 0,1 0 0 0 0,-1-1 0 0 0,1 1 0 0 0,0-1-1 0 0,-1 1 1 0 0,1 0 0 0 0,0-1 0 0 0,0 1 0 0 0,0 0 0 0 0,0 0 0 0 0,0 0 0 0 0,0 0 0 0 0,0 0-1 0 0,0 0 1 0 0,0 0 0 0 0,0 0 0 0 0,2-1 0 0 0,33-24 624 0 0,-35 26-613 0 0,3-3 117 0 0,4-2 273 0 0,0-1 1 0 0,0 2-1 0 0,1-1 0 0 0,0 1 1 0 0,13-4-1 0 0,-21 7-329 0 0,1 1 1 0 0,0-1 0 0 0,0 1-1 0 0,0 0 1 0 0,-1 0 0 0 0,1 0-1 0 0,0 0 1 0 0,0 0 0 0 0,0 0-1 0 0,-1 0 1 0 0,1 0 0 0 0,0 1-1 0 0,0-1 1 0 0,0 1 0 0 0,-1 0-1 0 0,1-1 1 0 0,0 1 0 0 0,-1 0-1 0 0,1 0 1 0 0,-1 0 0 0 0,1 0-1 0 0,-1 0 1 0 0,1 0 0 0 0,-1 0-1 0 0,0 1 1 0 0,1-1 0 0 0,-1 0-1 0 0,0 1 1 0 0,0-1-1 0 0,0 1 1 0 0,0 0 0 0 0,0-1-1 0 0,-1 1 1 0 0,1 0 0 0 0,0-1-1 0 0,0 3 1 0 0,2 7 77 0 0,0 1 0 0 0,0 0 0 0 0,-1 0 0 0 0,-1 0 1 0 0,0 0-1 0 0,-1 15 0 0 0,-8 79-10 0 0,4-67-31 0 0,-1 12 12 0 0,1-25-46 0 0,1 0 0 0 0,2 0 1 0 0,0 0-1 0 0,2 0 0 0 0,4 28 0 0 0,-4-51-77 0 0,-1 1-1 0 0,1-1 0 0 0,0 1 0 0 0,0-1 0 0 0,0 0 0 0 0,1 1 0 0 0,-1-1 0 0 0,1 0 1 0 0,0 0-1 0 0,0 0 0 0 0,0 0 0 0 0,0 0 0 0 0,0-1 0 0 0,1 1 0 0 0,-1 0 0 0 0,1-1 1 0 0,0 0-1 0 0,0 0 0 0 0,-1 0 0 0 0,1 0 0 0 0,1 0 0 0 0,-1 0 0 0 0,0-1 1 0 0,0 0-1 0 0,1 1 0 0 0,-1-1 0 0 0,0-1 0 0 0,1 1 0 0 0,-1 0 0 0 0,1-1 0 0 0,-1 1 1 0 0,1-1-1 0 0,0 0 0 0 0,5-1 0 0 0,5-1-36 0 0,0 0 0 0 0,0-1 0 0 0,0-1 0 0 0,0 0 0 0 0,-1-1 0 0 0,1 0 0 0 0,16-10-1 0 0,-6 3-159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2:04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4609 0 0,'0'0'571'0'0,"-6"28"4043"0"0,5-22-4298 0 0,-1 1-239 0 0,0-1-1 0 0,0 0 0 0 0,1 1 1 0 0,0 0-1 0 0,1-1 1 0 0,-1 1-1 0 0,1 0 1 0 0,0-1-1 0 0,2 13 0 0 0,1-14-252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4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1840 0 0,'21'-27'2961'0'0,"-10"17"-2331"0"0,0 0-1 0 0,0 1 0 0 0,19-11 1 0 0,-25 16-601 0 0,1 1 0 0 0,0 0 0 0 0,0 0 0 0 0,0 1 0 0 0,0 0 1 0 0,0 0-1 0 0,0 0 0 0 0,1 1 0 0 0,-1 0 0 0 0,9-1 0 0 0,-10 3-50 0 0,-3 1 21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21 2304 0 0,'-11'-21'9576'0'0,"27"29"-8305"0"0,-2 3-649 0 0,-10-7-723 0 0,1 0 0 0 0,0 0 1 0 0,0 0-1 0 0,0-1 0 0 0,0 0 0 0 0,0 0 1 0 0,1 0-1 0 0,-1-1 0 0 0,1 1 1 0 0,0-1-1 0 0,0-1 0 0 0,-1 1 0 0 0,12 0 1 0 0,-10-2-605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5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1840 0 0,'19'-13'3907'0'0,"-4"4"-3629"0"0,6-4 917 0 0,43-19 0 0 0,-57 29-1057 0 0,0 1 1 0 0,0 0-1 0 0,0 0 1 0 0,0 0-1 0 0,1 1 1 0 0,-1 0-1 0 0,0 1 1 0 0,1-1-1 0 0,-1 1 1 0 0,14 2-1 0 0,-12 0-138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5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70 128 3225 0 0,'-12'8'229'0'0,"6"-3"121"0"0,-1 0 1 0 0,0-1 0 0 0,0 0-1 0 0,0 0 1 0 0,0 0-1 0 0,-9 2 1 0 0,70-40 4093 0 0,24 0-2993 0 0,1 3 1 0 0,125-32 0 0 0,-197 62-1619 0 0,1-1 1 0 0,-1 1-1 0 0,1 0 0 0 0,0 1 1 0 0,-1 0-1 0 0,1 0 0 0 0,0 1 1 0 0,-1 0-1 0 0,1 0 0 0 0,13 4 0 0 0,-3 2-4496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 7370 0 0,'-1'-1'78'0'0,"1"1"1"0"0,-1 0 0 0 0,1-1 0 0 0,-1 1-1 0 0,1-1 1 0 0,-1 1 0 0 0,0 0 0 0 0,1 0 0 0 0,-1-1-1 0 0,1 1 1 0 0,-1 0 0 0 0,0 0 0 0 0,1 0-1 0 0,-1 0 1 0 0,0 0 0 0 0,1 0 0 0 0,-1 0 0 0 0,0 0-1 0 0,0 0 1 0 0,1 0 0 0 0,-1 0 0 0 0,0 0-1 0 0,1 0 1 0 0,-1 0 0 0 0,0 1 0 0 0,-1 16 1980 0 0,2-9-2183 0 0,15 250 3697 0 0,-6-149-3176 0 0,-8-105-387 0 0,29 294 74 0 0,-22-248-530 0 0,3-1 1 0 0,1 0 0 0 0,36 89 0 0 0,-32-104-4445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6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17 203 920 0 0,'-1'1'85'0'0,"0"1"-1"0"0,0-1 0 0 0,1 0 1 0 0,-1 1-1 0 0,0-1 1 0 0,0 1-1 0 0,1-1 1 0 0,-1 1-1 0 0,1-1 0 0 0,0 1 1 0 0,-1 0-1 0 0,1-1 1 0 0,0 1-1 0 0,0-1 1 0 0,0 4-1 0 0,-1-1 200 0 0,-2 16 444 0 0,0 0 0 0 0,2 1 0 0 0,0-1 0 0 0,3 29 0 0 0,-2-43-591 0 0,1 0-1 0 0,0 0 1 0 0,0 0 0 0 0,0 0-1 0 0,1 0 1 0 0,-1-1 0 0 0,1 1-1 0 0,1-1 1 0 0,-1 1 0 0 0,1-1-1 0 0,0 0 1 0 0,0 1 0 0 0,1-2-1 0 0,-1 1 1 0 0,1 0 0 0 0,0-1 0 0 0,0 1-1 0 0,1-1 1 0 0,8 6 0 0 0,-9-8-98 0 0,1 0 1 0 0,0 0 0 0 0,-1-1-1 0 0,1 1 1 0 0,0-1 0 0 0,0 0 0 0 0,0 0-1 0 0,0-1 1 0 0,1 0 0 0 0,-1 1 0 0 0,0-2-1 0 0,0 1 1 0 0,0 0 0 0 0,0-1-1 0 0,0 0 1 0 0,0-1 0 0 0,0 1 0 0 0,0-1-1 0 0,-1 1 1 0 0,9-6 0 0 0,-7 4 91 0 0,0 0 1 0 0,0-1 0 0 0,-1 0-1 0 0,1 0 1 0 0,-1-1 0 0 0,0 1-1 0 0,0-1 1 0 0,-1 0 0 0 0,1 0-1 0 0,-1-1 1 0 0,-1 1 0 0 0,1-1-1 0 0,-1 0 1 0 0,1 0 0 0 0,1-7-1 0 0,-1 0 201 0 0,-1-1 1 0 0,-1 1-1 0 0,0-1 0 0 0,-1 0 1 0 0,-1 1-1 0 0,0-1 0 0 0,-1 0 0 0 0,0 1 1 0 0,-1-1-1 0 0,0 1 0 0 0,-6-17 0 0 0,3 12-69 0 0,-1 0-1 0 0,-1 1 0 0 0,0 0 0 0 0,-2 1 1 0 0,1 0-1 0 0,-2 0 0 0 0,-22-27 1 0 0,28 37-250 0 0,-1 1 0 0 0,0 0 1 0 0,0 1-1 0 0,0-1 1 0 0,-1 1-1 0 0,0 0 0 0 0,1 0 1 0 0,-10-4-1 0 0,13 8-62 0 0,1-1-1 0 0,-1 1 0 0 0,0-1 0 0 0,1 1 1 0 0,-1 0-1 0 0,1-1 0 0 0,-1 1 1 0 0,0 0-1 0 0,1 0 0 0 0,-1 0 1 0 0,1 0-1 0 0,-1 1 0 0 0,0-1 1 0 0,1 0-1 0 0,-1 1 0 0 0,-2 0 0 0 0,2 0-100 0 0,0 1 0 0 0,1-1 0 0 0,-1 0 0 0 0,0 1-1 0 0,1-1 1 0 0,-1 1 0 0 0,1 0 0 0 0,0-1-1 0 0,-1 1 1 0 0,1 0 0 0 0,0 0 0 0 0,0 0-1 0 0,0 0 1 0 0,0 0 0 0 0,1 0 0 0 0,-2 2-1 0 0,-3 17-3599 0 0,1 1-975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6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39 2761 0 0,'0'-3'156'0'0,"1"0"0"0"0,-1 0 0 0 0,0-1 0 0 0,0 1 0 0 0,0 0 0 0 0,-1 0 0 0 0,1 0 0 0 0,-2-5 1 0 0,2 8-80 0 0,0-1 0 0 0,0 1 1 0 0,0 0-1 0 0,0 0 1 0 0,0-1-1 0 0,-1 1 0 0 0,1 0 1 0 0,0-1-1 0 0,0 1 0 0 0,0 0 1 0 0,-1 0-1 0 0,1 0 1 0 0,0-1-1 0 0,0 1 0 0 0,0 0 1 0 0,-1 0-1 0 0,1 0 1 0 0,0-1-1 0 0,-1 1 0 0 0,1 0 1 0 0,0 0-1 0 0,0 0 1 0 0,-1 0-1 0 0,1 0 0 0 0,0 0 1 0 0,-1 0-1 0 0,1 0 0 0 0,0 0 1 0 0,0-1-1 0 0,-1 1 1 0 0,1 1-1 0 0,-1-1 0 0 0,-14 13 2174 0 0,7-1-1872 0 0,0 1 1 0 0,1 1-1 0 0,1-1 0 0 0,0 1 0 0 0,-8 28 1 0 0,-13 76-412 0 0,23-99 16 0 0,1-8-2 0 0,0 1 0 0 0,1-1 0 0 0,1 1 0 0 0,0 0 0 0 0,0 0 0 0 0,1-1 0 0 0,0 1 0 0 0,1 0 0 0 0,4 17 0 0 0,-5-28 13 0 0,0-1 0 0 0,0 1 0 0 0,1 0 0 0 0,-1-1 0 0 0,0 1 0 0 0,0 0 0 0 0,1-1 0 0 0,-1 1 0 0 0,0-1-1 0 0,1 1 1 0 0,-1 0 0 0 0,0-1 0 0 0,1 1 0 0 0,-1-1 0 0 0,1 1 0 0 0,-1-1 0 0 0,1 1 0 0 0,-1-1 0 0 0,1 0 0 0 0,0 1-1 0 0,-1-1 1 0 0,1 0 0 0 0,-1 1 0 0 0,1-1 0 0 0,0 0 0 0 0,-1 0 0 0 0,1 1 0 0 0,0-1 0 0 0,-1 0 0 0 0,1 0-1 0 0,0 0 1 0 0,1 0 0 0 0,-1-1 12 0 0,1 1 0 0 0,0-1-1 0 0,-1 0 1 0 0,1 0 0 0 0,0 0 0 0 0,-1 0-1 0 0,1 0 1 0 0,-1 0 0 0 0,0 0 0 0 0,1 0-1 0 0,-1-1 1 0 0,2-1 0 0 0,3-5 8 0 0,0 0 0 0 0,0-1 0 0 0,6-12 0 0 0,6-19-127 0 0,14-27 357 0 0,-29 62-210 0 0,0-1 0 0 0,1 1 0 0 0,-1 0 0 0 0,1 0 0 0 0,0 0 0 0 0,1 1 0 0 0,-1-1 0 0 0,10-6 0 0 0,-13 10-14 0 0,0 1-1 0 0,0-1 1 0 0,1 0-1 0 0,-1 1 1 0 0,0-1-1 0 0,0 1 1 0 0,0-1-1 0 0,1 1 1 0 0,-1 0-1 0 0,0-1 1 0 0,0 1-1 0 0,1 0 0 0 0,-1 0 1 0 0,0 0-1 0 0,1 0 1 0 0,-1 0-1 0 0,0 0 1 0 0,0 0-1 0 0,1 1 1 0 0,-1-1-1 0 0,0 0 1 0 0,0 1-1 0 0,1-1 1 0 0,-1 1-1 0 0,2 0 0 0 0,0 2 3 0 0,-1-1 1 0 0,1 0-1 0 0,-1 0 0 0 0,0 1 0 0 0,0-1 0 0 0,0 1 0 0 0,0 0 0 0 0,0-1 0 0 0,3 7 0 0 0,0 3 48 0 0,0 0 1 0 0,-1 1 0 0 0,0-1-1 0 0,3 16 1 0 0,-4-3 75 0 0,0-1 0 0 0,-2 1 0 0 0,-1 0 1 0 0,0 0-1 0 0,-2-1 0 0 0,-1 1 0 0 0,-9 32 0 0 0,-2-3 107 0 0,-4-1 0 0 0,-27 59 0 0 0,36-92-217 0 0,4-12-96 0 0,1 1 0 0 0,1-1 0 0 0,0 1-1 0 0,-4 14 1 0 0,7-17-1183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6449 0 0,'-1'1'24'0'0,"0"-1"-1"0"0,0 1 0 0 0,0 0 0 0 0,0-1 1 0 0,0 1-1 0 0,0 0 0 0 0,0-1 1 0 0,1 1-1 0 0,-1 0 0 0 0,0 0 0 0 0,0 0 1 0 0,1 0-1 0 0,-1 0 0 0 0,1 0 0 0 0,-1 0 1 0 0,1 0-1 0 0,-1 0 0 0 0,1 0 1 0 0,0 0-1 0 0,-1 0 0 0 0,1 0 0 0 0,0 0 1 0 0,0 0-1 0 0,0 0 0 0 0,0 0 0 0 0,0 1 1 0 0,0-1-1 0 0,0 0 0 0 0,0 0 1 0 0,0 1-1 0 0,3 51 1910 0 0,-2-36-1362 0 0,6 104 2367 0 0,-1-68-2867 0 0,16 73 0 0 0,-15-98-199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5529 0 0,'-2'5'504'0'0,"1"0"0"0"0,-1 0 1 0 0,2 0-1 0 0,-1-1 0 0 0,0 1 0 0 0,1 0 0 0 0,0 0 0 0 0,0 1 0 0 0,1-1 0 0 0,0 6 0 0 0,0 5-18 0 0,-1 1-430 0 0,1 1 0 0 0,1-1 0 0 0,1 0 0 0 0,0 0 1 0 0,1 0-1 0 0,1-1 0 0 0,0 0 0 0 0,13 26 0 0 0,-15-36-42 0 0,0-1-1 0 0,0 1 1 0 0,0 0 0 0 0,1-1-1 0 0,0 0 1 0 0,0 0-1 0 0,0 0 1 0 0,1 0 0 0 0,-1-1-1 0 0,1 0 1 0 0,0 0-1 0 0,1 0 1 0 0,-1 0 0 0 0,1-1-1 0 0,-1 0 1 0 0,1 0-1 0 0,0-1 1 0 0,0 1-1 0 0,0-1 1 0 0,1-1 0 0 0,-1 1-1 0 0,0-1 1 0 0,1 0-1 0 0,-1 0 1 0 0,11-1 0 0 0,-15 0 41 0 0,1 0 1 0 0,0 0-1 0 0,-1 0 1 0 0,1-1-1 0 0,0 1 1 0 0,-1-1-1 0 0,1 1 1 0 0,-1-1 0 0 0,1 0-1 0 0,-1 0 1 0 0,1 0-1 0 0,-1-1 1 0 0,0 1-1 0 0,0 0 1 0 0,1-1-1 0 0,-1 1 1 0 0,0-1-1 0 0,0 0 1 0 0,-1 0-1 0 0,1 0 1 0 0,0 0 0 0 0,-1 0-1 0 0,1 0 1 0 0,-1 0-1 0 0,1-1 1 0 0,-1 1-1 0 0,0 0 1 0 0,0-1-1 0 0,0 1 1 0 0,0-1-1 0 0,-1 1 1 0 0,1-1-1 0 0,-1 1 1 0 0,1-1 0 0 0,-1 0-1 0 0,0 1 1 0 0,0-1-1 0 0,0 0 1 0 0,0 1-1 0 0,-2-6 1 0 0,0-4 254 0 0,0 0 0 0 0,-1-1 0 0 0,-1 1 0 0 0,0 0 1 0 0,-1 0-1 0 0,0 1 0 0 0,-7-13 0 0 0,5 12-151 0 0,-1 1 1 0 0,1 0-1 0 0,-2 0 1 0 0,1 1-1 0 0,-2 0 1 0 0,-19-17-1 0 0,24 23-247 0 0,0 0 1 0 0,-1 1-1 0 0,1 0 0 0 0,-1 0 0 0 0,1 0 1 0 0,-1 0-1 0 0,0 1 0 0 0,0 0 0 0 0,0 0 0 0 0,0 1 1 0 0,-1 0-1 0 0,1 0 0 0 0,0 0 0 0 0,-1 1 0 0 0,1 0 1 0 0,-12 1-1 0 0,2 2-1222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89 6913 0 0,'3'-20'548'0'0,"1"-23"-389"0"0,-7 21 3494 0 0,2 21-3571 0 0,1 1 1 0 0,0 0-1 0 0,-1-1 1 0 0,1 1-1 0 0,-1 0 0 0 0,1 0 1 0 0,0-1-1 0 0,-1 1 1 0 0,1 0-1 0 0,-1 0 0 0 0,1 0 1 0 0,-1 0-1 0 0,1-1 1 0 0,-1 1-1 0 0,1 0 0 0 0,-1 0 1 0 0,1 0-1 0 0,-1 0 1 0 0,1 0-1 0 0,-1 0 0 0 0,1 0 1 0 0,0 0-1 0 0,-1 1 0 0 0,1-1 1 0 0,-1 0-1 0 0,1 0 1 0 0,-1 0-1 0 0,1 0 0 0 0,-1 1 1 0 0,1-1-1 0 0,0 0 1 0 0,-1 0-1 0 0,1 1 0 0 0,-1-1 1 0 0,1 0-1 0 0,0 1 1 0 0,-1-1-1 0 0,1 0 0 0 0,0 1 1 0 0,-1-1-1 0 0,1 1 1 0 0,0-1-1 0 0,0 0 0 0 0,0 1 1 0 0,-1-1-1 0 0,1 1 1 0 0,-16 21 1114 0 0,16-22-1185 0 0,-13 24 217 0 0,2 0 0 0 0,0 1 0 0 0,2 0-1 0 0,1 1 1 0 0,0 0 0 0 0,2 0 0 0 0,-4 46-1 0 0,4-8-230 0 0,2 0 0 0 0,6 82 0 0 0,1-109-6 0 0,2 0 0 0 0,1 0 1 0 0,1-1-1 0 0,2 0 0 0 0,19 46 0 0 0,-23-70-16 0 0,0-1 0 0 0,0 0 1 0 0,2 0-1 0 0,-1-1 0 0 0,1 0 1 0 0,0 0-1 0 0,1 0 0 0 0,1-1 1 0 0,-1 0-1 0 0,1-1 0 0 0,1 0 0 0 0,-1 0 1 0 0,1-1-1 0 0,1-1 0 0 0,-1 1 1 0 0,1-1-1 0 0,0-1 0 0 0,1 0 1 0 0,-1-1-1 0 0,1 0 0 0 0,0-1 1 0 0,0 0-1 0 0,0-1 0 0 0,0 0 0 0 0,14 0 1 0 0,14-2-473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8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8290 0 0,'1'13'7368'0'0,"-1"-12"-7300"0"0,-5 20-249 0 0,5-20 114 0 0,0-1-1 0 0,0 1 1 0 0,0 0-1 0 0,0 0 1 0 0,0 0-1 0 0,0 0 0 0 0,0 0 1 0 0,0-1-1 0 0,0 1 1 0 0,0 0-1 0 0,1 0 0 0 0,-1 0 1 0 0,0 0-1 0 0,1-1 1 0 0,-1 1-1 0 0,0 0 1 0 0,1 0-1 0 0,-1-1 0 0 0,1 1 1 0 0,-1 0-1 0 0,1-1 1 0 0,0 1-1 0 0,-1 0 0 0 0,1-1 1 0 0,1 1-1 0 0,6 3-93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8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6913 0 0,'2'-2'370'0'0,"-2"2"-341"0"0,0-1 0 0 0,0 1 0 0 0,1 0 1 0 0,-1 0-1 0 0,0-1 0 0 0,0 1 0 0 0,0 0 1 0 0,1 0-1 0 0,-1-1 0 0 0,0 1 0 0 0,0 0 1 0 0,1 0-1 0 0,-1 0 0 0 0,0 0 0 0 0,0-1 1 0 0,1 1-1 0 0,-1 0 0 0 0,0 0 0 0 0,1 0 0 0 0,-1 0 1 0 0,0 0-1 0 0,1 0 0 0 0,-1 0 0 0 0,0 0 1 0 0,1 0-1 0 0,-1 0 0 0 0,0 0 0 0 0,1 0 1 0 0,-1 0-1 0 0,0 0 0 0 0,0 0 0 0 0,1 0 1 0 0,-1 0-1 0 0,0 0 0 0 0,1 0 0 0 0,-1 0 1 0 0,0 1-1 0 0,1-1 0 0 0,-1 0 0 0 0,0 0 1 0 0,0 0-1 0 0,1 1 0 0 0,-1-1 0 0 0,0 0 1 0 0,0 0-1 0 0,0 0 0 0 0,1 1 0 0 0,-1-1 1 0 0,0 0-1 0 0,0 1 0 0 0,0-1 0 0 0,1 1 1 0 0,7 12 3021 0 0,-5 6-2661 0 0,-1-10 33 0 0,5 33 307 0 0,-1 1-1 0 0,-2 0 0 0 0,-1 44 0 0 0,1 16-596 0 0,20 146-217 0 0,-16-192-549 0 0,3-1-1 0 0,25 73 1 0 0,-23-93-4336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1:50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94 6913 0 0,'-30'1'512'0'0,"20"0"-489"0"0,24-1 931 0 0,236-13 700 0 0,-3-1-462 0 0,310-25-328 0 0,-258 12 696 0 0,-258 24-1417 0 0,54 4 0 0 0,-76 1-116 0 0,0 0 1 0 0,-1 1-1 0 0,0 1 1 0 0,0 1-1 0 0,23 8 1 0 0,-40-12-94 0 0,1-1 0 0 0,-1 1 0 0 0,1 0 0 0 0,-1 0 0 0 0,1 0 0 0 0,-1 0 0 0 0,1 0 0 0 0,-1 0 0 0 0,0 0 1 0 0,1 0-1 0 0,-1 1 0 0 0,0-1 0 0 0,0 0 0 0 0,0 1 0 0 0,0-1 0 0 0,0 1 0 0 0,-1-1 0 0 0,1 1 0 0 0,1 2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18 141 1840 0 0,'-2'-1'200'0'0,"1"0"0"0"0,0 0-1 0 0,-1-1 1 0 0,1 1-1 0 0,0 0 1 0 0,0-1 0 0 0,0 1-1 0 0,0-1 1 0 0,0 1 0 0 0,0-1-1 0 0,1 0 1 0 0,-1 1-1 0 0,0-1 1 0 0,1 0 0 0 0,-1 0-1 0 0,1 1 1 0 0,0-1-1 0 0,0 0 1 0 0,0-2 0 0 0,-1-43 1386 0 0,1 34-995 0 0,1 0-207 0 0,0 10-286 0 0,-1-1 1 0 0,0 1 0 0 0,0-1 0 0 0,0 1-1 0 0,0 0 1 0 0,0-1 0 0 0,-1 1-1 0 0,0-4 1 0 0</inkml:trace>
  <inkml:trace contextRef="#ctx0" brushRef="#br0" timeOffset="1">28 214 3209 0 0,'4'-3'241'0'0,"-1"0"0"0"0,1-1 0 0 0,-1 1 0 0 0,1-1 0 0 0,-1 0 0 0 0,0 0 0 0 0,3-5 0 0 0,19-37-396 0 0,-21 39 142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9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15 3225 0 0,'9'-14'6497'0'0,"-29"160"-5919"0"0,-6 88 748 0 0,25-206-1222 0 0,1 0 0 0 0,2 0 0 0 0,0 0 1 0 0,2 0-1 0 0,1-1 0 0 0,12 37 0 0 0,-14-54-102 0 0,1-1 0 0 0,1 1 0 0 0,-1-1 0 0 0,1 0 0 0 0,1 0 1 0 0,0-1-1 0 0,0 0 0 0 0,0 0 0 0 0,1 0 0 0 0,1-1 0 0 0,-1 0 0 0 0,11 8 1 0 0,-13-12-2 0 0,0 0 0 0 0,0 0 0 0 0,0 0 0 0 0,0-1 0 0 0,0 0 1 0 0,1 0-1 0 0,-1 0 0 0 0,1 0 0 0 0,-1-1 0 0 0,1 0 0 0 0,-1 0 1 0 0,1-1-1 0 0,0 0 0 0 0,-1 0 0 0 0,1 0 0 0 0,0 0 0 0 0,-1-1 1 0 0,1 0-1 0 0,0 0 0 0 0,-1-1 0 0 0,1 0 0 0 0,-1 0 0 0 0,8-4 1 0 0,-5 2 22 0 0,-1-1 1 0 0,1 0 0 0 0,-1-1-1 0 0,0 1 1 0 0,-1-1 0 0 0,1-1-1 0 0,-1 1 1 0 0,-1-1-1 0 0,1 0 1 0 0,-1-1 0 0 0,0 1-1 0 0,4-11 1 0 0,-2 5 324 0 0,-2-1 0 0 0,1 1-1 0 0,-2-1 1 0 0,0-1 0 0 0,0 1 0 0 0,2-25 0 0 0,-6 37-268 0 0,1-1 0 0 0,-1 1 1 0 0,0 0-1 0 0,0-1 0 0 0,0 1 1 0 0,0-1-1 0 0,0 1 0 0 0,-1 0 1 0 0,1-1-1 0 0,-1 1 0 0 0,0 0 1 0 0,1 0-1 0 0,-1-1 0 0 0,0 1 1 0 0,0 0-1 0 0,-1 0 0 0 0,1 0 1 0 0,0 0-1 0 0,-2-2 0 0 0,1 3-28 0 0,1 0-1 0 0,-1 0 0 0 0,0 1 1 0 0,0-1-1 0 0,1 0 0 0 0,-1 1 1 0 0,0-1-1 0 0,0 1 0 0 0,0-1 1 0 0,1 1-1 0 0,-1 0 0 0 0,0 0 1 0 0,0 0-1 0 0,0 0 0 0 0,0 0 1 0 0,0 1-1 0 0,1-1 0 0 0,-1 0 1 0 0,0 1-1 0 0,0-1 0 0 0,0 1 1 0 0,1 0-1 0 0,-1 0 1 0 0,-2 1-1 0 0,-12 6-385 0 0,1 0 0 0 0,1 1 0 0 0,0 1 0 0 0,0 0 0 0 0,1 1 0 0 0,0 0 0 0 0,1 1 0 0 0,0 0 0 0 0,-18 27 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3225 0 0,'0'-4'102'0'0,"0"2"-38"0"0,9-16 7221 0 0,9 37-5166 0 0,6 13-1744 0 0,-1 0 1 0 0,-2 2-1 0 0,-2 0 1 0 0,-1 1 0 0 0,-1 1-1 0 0,-2 1 1 0 0,10 39-1 0 0,-12-23 141 0 0,-1 1 1 0 0,-3 0-1 0 0,-3 0 0 0 0,1 83 0 0 0,-15 14-1314 0 0,-42 241-1 0 0,28-250 580 0 0,15-91 203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19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6449 0 0,'7'-1'569'0'0,"0"-1"-1"0"0,0 1 1 0 0,0-1 0 0 0,-1 0-1 0 0,1-1 1 0 0,0 0-1 0 0,-1 0 1 0 0,0 0-1 0 0,7-5 1 0 0,27-11 195 0 0,-21 12-764 0 0,-19 8 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20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6449 0 0,'0'2'689'0'0,"2"-2"-689"0"0,1 0 0 0 0,1 0-209 0 0,-3-2-63 0 0,5 2-16 0 0,2-2 0 0 0,6-3 752 0 0,6-4 145 0 0,2 0 31 0 0,1-3 8 0 0,1 0-392 0 0,-1 0-72 0 0,0-1-24 0 0,-2-1 0 0 0,-2 4-160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2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4145 0 0,'-1'-7'8611'0'0,"1"17"-7059"0"0,0-6-1817 0 0,1 0 0 0 0,-1 0-1 0 0,1 0 1 0 0,0 0-1 0 0,0-1 1 0 0,0 1 0 0 0,3 6-1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2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58 443 1376 0 0,'-2'-2'65'0'0,"0"-1"-1"0"0,0 1 0 0 0,0-1 1 0 0,0 0-1 0 0,1 1 0 0 0,-1-1 1 0 0,1 0-1 0 0,0 0 0 0 0,0 0 1 0 0,0 0-1 0 0,0 0 0 0 0,1 0 1 0 0,-1 0-1 0 0,1-1 0 0 0,-1 1 1 0 0,1 0-1 0 0,0-4 0 0 0,5-63 2224 0 0,-4 56-1757 0 0,1-6 178 0 0,1 1-1 0 0,1 0 1 0 0,1-1-1 0 0,0 1 1 0 0,1 1 0 0 0,16-32-1 0 0,-16 38-468 0 0,2-1 1 0 0,-1 1-1 0 0,2 1 0 0 0,0 0 0 0 0,0 0 0 0 0,1 1 0 0 0,0 0 0 0 0,0 0 0 0 0,1 1 1 0 0,14-8-1 0 0,-24 16-238 0 0,0-1 1 0 0,1 1 0 0 0,0 0-1 0 0,-1 0 1 0 0,1 1 0 0 0,-1-1-1 0 0,1 0 1 0 0,0 0-1 0 0,-1 1 1 0 0,1-1 0 0 0,0 1-1 0 0,0 0 1 0 0,0-1 0 0 0,-1 1-1 0 0,1 0 1 0 0,0 0 0 0 0,0 0-1 0 0,0 0 1 0 0,0 0-1 0 0,-1 1 1 0 0,4 0 0 0 0,-3 0-8 0 0,-1 0-1 0 0,1 0 1 0 0,-1 0 0 0 0,0 1 0 0 0,0-1 0 0 0,0 0 0 0 0,0 1 0 0 0,0-1 0 0 0,0 1 0 0 0,0-1 0 0 0,0 1 0 0 0,0-1-1 0 0,-1 1 1 0 0,1 0 0 0 0,0-1 0 0 0,-1 1 0 0 0,0 0 0 0 0,1 1 0 0 0,1 12-25 0 0,-2-1 0 0 0,1 0 0 0 0,-2 1 0 0 0,-1 17 1 0 0,1-27 45 0 0,-30 186-250 0 0,19-128 178 0 0,2 0 0 0 0,-2 84 0 0 0,12-135 20 0 0,1-1-1 0 0,0 1 1 0 0,1 0 0 0 0,1-1-1 0 0,0 0 1 0 0,0 0-1 0 0,1 0 1 0 0,0 0-1 0 0,1 0 1 0 0,10 15 0 0 0,-13-22 25 0 0,1 0 0 0 0,-1 0 1 0 0,1 0-1 0 0,0 0 1 0 0,1-1-1 0 0,-1 1 1 0 0,1-1-1 0 0,-1 0 1 0 0,1 0-1 0 0,0 0 0 0 0,0 0 1 0 0,0-1-1 0 0,1 0 1 0 0,-1 0-1 0 0,1 0 1 0 0,-1 0-1 0 0,1-1 1 0 0,-1 1-1 0 0,1-1 0 0 0,0 0 1 0 0,0-1-1 0 0,-1 1 1 0 0,1-1-1 0 0,0 0 1 0 0,0 0-1 0 0,0-1 1 0 0,0 1-1 0 0,5-2 0 0 0,-4 0 47 0 0,1 0 0 0 0,-1 0 0 0 0,0-1 0 0 0,0 1 0 0 0,0-1 0 0 0,-1-1-1 0 0,1 1 1 0 0,-1-1 0 0 0,1 0 0 0 0,-1 0 0 0 0,0-1 0 0 0,7-8-1 0 0,-10 11 14 0 0,-1 0-1 0 0,1 0 1 0 0,-1-1-1 0 0,0 1 1 0 0,0 0-1 0 0,0 0 1 0 0,0 0-1 0 0,0-1 1 0 0,-1 1-1 0 0,1-1 1 0 0,-1 1-1 0 0,0 0 1 0 0,1-1-1 0 0,-1 1 1 0 0,0-1-1 0 0,0 1 1 0 0,-1-1-1 0 0,1 1 1 0 0,0-1-1 0 0,-1 1 1 0 0,1 0-1 0 0,-1-1 1 0 0,0 1-1 0 0,0 0 1 0 0,0 0-1 0 0,0-1 1 0 0,0 1-1 0 0,-1 0 1 0 0,1 0-1 0 0,-1 0 1 0 0,1 0-1 0 0,-1 1 1 0 0,0-1-1 0 0,1 0 1 0 0,-1 1-1 0 0,-4-3 1 0 0,-5-5 352 0 0,0 1 0 0 0,-1 1 1 0 0,-1 0-1 0 0,1 1 0 0 0,-1 0 0 0 0,0 1 1 0 0,0 0-1 0 0,-1 1 0 0 0,-16-3 0 0 0,-21-2 230 0 0,-57-2 1 0 0,91 10-535 0 0,-69-8-1575 0 0,61 5-4917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4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31 2304 0 0,'1'-1'226'0'0,"-1"-1"0"0"0,0 1 0 0 0,0 0 0 0 0,0 0 0 0 0,0-1-1 0 0,0 1 1 0 0,0 0 0 0 0,0 0 0 0 0,-1-1 0 0 0,1 1-1 0 0,0 0 1 0 0,-1 0 0 0 0,1-1 0 0 0,0 1 0 0 0,-1 0-1 0 0,0 0 1 0 0,1 0 0 0 0,-1 0 0 0 0,0 0 0 0 0,1 0 0 0 0,-1 0-1 0 0,0 0 1 0 0,0 0 0 0 0,-2-1 0 0 0,2 2-36 0 0,0-1 0 0 0,-1 1 1 0 0,1 0-1 0 0,0 1 0 0 0,0-1 0 0 0,-1 0 1 0 0,1 0-1 0 0,0 0 0 0 0,-1 1 1 0 0,1-1-1 0 0,0 1 0 0 0,0-1 0 0 0,0 1 1 0 0,-1-1-1 0 0,1 1 0 0 0,0 0 1 0 0,0-1-1 0 0,0 1 0 0 0,-1 1 0 0 0,-7 5 381 0 0,1 1 0 0 0,0 0 0 0 0,0 0 0 0 0,-7 11 0 0 0,-2 6-163 0 0,2 0 0 0 0,0 0 0 0 0,1 2 0 0 0,2 0 0 0 0,1 0 0 0 0,0 1 0 0 0,3 0 0 0 0,0 1 1 0 0,2 0-1 0 0,-4 36 0 0 0,10-62-395 0 0,0 1 1 0 0,0 0 0 0 0,0 0-1 0 0,0 0 1 0 0,0-1-1 0 0,1 1 1 0 0,0 0-1 0 0,0-1 1 0 0,0 1 0 0 0,0 0-1 0 0,1-1 1 0 0,-1 1-1 0 0,4 4 1 0 0,-4-7-22 0 0,0 1 0 0 0,1-1 0 0 0,0 0 0 0 0,-1 1 0 0 0,1-1 0 0 0,0 0 0 0 0,-1 0 0 0 0,1 0 0 0 0,0 0 0 0 0,0 0 0 0 0,0 0 0 0 0,0-1 0 0 0,0 1 0 0 0,0-1 0 0 0,0 1 0 0 0,0-1 0 0 0,0 0 0 0 0,0 0 0 0 0,0 0 0 0 0,0 0 0 0 0,1 0 0 0 0,-1 0 0 0 0,0 0 0 0 0,0-1 0 0 0,2 0 0 0 0,12-4-123 0 0,0 0 0 0 0,0-1 0 0 0,-1-1 0 0 0,0 0 0 0 0,-1-1 0 0 0,28-20 0 0 0,-21 14-105 0 0,41-21 0 0 0,-62 35 235 0 0,1 0 0 0 0,0 0 1 0 0,-1-1-1 0 0,1 1 1 0 0,0 0-1 0 0,-1 0 0 0 0,1 0 1 0 0,0 0-1 0 0,-1 0 0 0 0,1 0 1 0 0,0 0-1 0 0,0 0 0 0 0,-1 0 1 0 0,1 0-1 0 0,0 0 0 0 0,-1 1 1 0 0,1-1-1 0 0,0 0 1 0 0,-1 0-1 0 0,1 1 0 0 0,-1-1 1 0 0,1 0-1 0 0,0 1 0 0 0,-1-1 1 0 0,1 0-1 0 0,-1 1 0 0 0,1-1 1 0 0,-1 1-1 0 0,1-1 0 0 0,-1 1 1 0 0,1-1-1 0 0,-1 1 1 0 0,0 0-1 0 0,1-1 0 0 0,-1 1 1 0 0,0-1-1 0 0,1 1 0 0 0,-1 0 1 0 0,0-1-1 0 0,0 1 0 0 0,0 0 1 0 0,0-1-1 0 0,1 1 0 0 0,-1 0 1 0 0,0-1-1 0 0,0 1 0 0 0,0 0 1 0 0,0 0-1 0 0,-1 0 1 0 0,0 41-39 0 0,1-39 38 0 0,-4 28 1 0 0,-15 52 0 0 0,13-63 0 0 0,0 0 0 0 0,2 0 0 0 0,1 1 0 0 0,0-1 0 0 0,2 1 0 0 0,0 32 0 0 0,2-50 7 0 0,-1 0 1 0 0,0 0 0 0 0,1 0 0 0 0,0-1-1 0 0,0 1 1 0 0,-1 0 0 0 0,1-1-1 0 0,1 1 1 0 0,-1-1 0 0 0,0 1 0 0 0,1-1-1 0 0,-1 1 1 0 0,1-1 0 0 0,0 0-1 0 0,0 0 1 0 0,0 0 0 0 0,0 0-1 0 0,0 0 1 0 0,0 0 0 0 0,0-1 0 0 0,1 1-1 0 0,-1-1 1 0 0,0 1 0 0 0,1-1-1 0 0,0 0 1 0 0,-1 0 0 0 0,1 0 0 0 0,0 0-1 0 0,-1-1 1 0 0,1 1 0 0 0,0-1-1 0 0,0 0 1 0 0,-1 1 0 0 0,7-2-1 0 0,3 1-223 0 0,1-1-1 0 0,-1-1 0 0 0,1 0 1 0 0,-1-1-1 0 0,0-1 0 0 0,18-6 1 0 0,-15 3-5659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2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70 126 3105 0 0,'0'-9'427'0'0,"-1"1"0"0"0,-1 0 1 0 0,0-1-1 0 0,0 1 0 0 0,-5-12 0 0 0,4 12 328 0 0,1 0 0 0 0,-1-1 0 0 0,1 1 0 0 0,1 0 0 0 0,-2-15 0 0 0,8 67 2722 0 0,1 2-2913 0 0,-5 123 990 0 0,-24 188-1 0 0,0-9-31 0 0,15-196-3530 0 0,10-144 282 0 0,10-22-4322 0 0,-8 3 2579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2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3225 0 0,'3'-12'-348'0'0,"-3"7"687"0"0,1-1 0 0 0,0 1 0 0 0,1 0 0 0 0,0 0 1 0 0,2-7-1 0 0,-3 11-272 0 0,-1 1 0 0 0,0-1 0 0 0,1 0 0 0 0,-1 1 0 0 0,1-1 0 0 0,-1 1 0 0 0,1-1 1 0 0,-1 0-1 0 0,1 1 0 0 0,-1-1 0 0 0,1 1 0 0 0,0 0 0 0 0,-1-1 0 0 0,1 1 0 0 0,0-1 0 0 0,-1 1 0 0 0,1 0 0 0 0,0 0 1 0 0,0-1-1 0 0,-1 1 0 0 0,1 0 0 0 0,0 0 0 0 0,0 0 0 0 0,-1 0 0 0 0,1 0 0 0 0,0 0 0 0 0,0 0 0 0 0,0 0 1 0 0,-1 0-1 0 0,1 0 0 0 0,0 0 0 0 0,0 0 0 0 0,-1 1 0 0 0,1-1 0 0 0,0 0 0 0 0,-1 1 0 0 0,1-1 0 0 0,0 0 0 0 0,-1 1 1 0 0,1-1-1 0 0,0 1 0 0 0,-1-1 0 0 0,1 1 0 0 0,0 0 0 0 0,15 12 545 0 0,-1 0 1 0 0,0 1-1 0 0,-1 1 0 0 0,24 31 0 0 0,41 76 1199 0 0,-42-63-971 0 0,24 33-448 0 0,4-4 0 0 0,146 154 0 0 0,-164-190-1889 0 0,-41-47 1002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2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4 126 3225 0 0,'-1'-1'68'0'0,"1"0"1"0"0,-1 0 0 0 0,1 0-1 0 0,0 0 1 0 0,-1 0 0 0 0,1-1-1 0 0,0 1 1 0 0,0 0 0 0 0,0 0-1 0 0,0 0 1 0 0,0 0-1 0 0,0 0 1 0 0,0-1 0 0 0,0 1-1 0 0,0 0 1 0 0,1 0 0 0 0,-1 0-1 0 0,0 0 1 0 0,1 0 0 0 0,-1 0-1 0 0,1 0 1 0 0,-1 0 0 0 0,1 0-1 0 0,0-1 1 0 0,17-26 1538 0 0,-17 26-1448 0 0,4-4-89 0 0,1 0 0 0 0,0 1 0 0 0,0-1 0 0 0,0 1 0 0 0,1 0 0 0 0,0 1 0 0 0,0 0 0 0 0,0 0 0 0 0,0 0 0 0 0,1 1 0 0 0,0 0 0 0 0,-1 0 0 0 0,1 1 1 0 0,0 0-1 0 0,0 1 0 0 0,14-2 0 0 0,2 1-2911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2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1840 0 0,'3'-1'319'0'0,"-1"-1"0"0"0,0 1-1 0 0,1 0 1 0 0,-1-1-1 0 0,0 0 1 0 0,0 1 0 0 0,0-1-1 0 0,0 0 1 0 0,0 0 0 0 0,3-4-1 0 0,37-47-1822 0 0,-39 48 1504 0 0</inkml:trace>
  <inkml:trace contextRef="#ctx0" brushRef="#br0" timeOffset="1">83 0 3225 0 0,'0'16'8247'0'0,"1"-15"-7872"0"0,14 26 1413 0 0,19 18-2188 0 0,-12-23-3240 0 0,-11-11-474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3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2 121 2304 0 0,'-2'-3'530'0'0,"8"-5"343"0"0,9-8 594 0 0,-14 15-1399 0 0,13-12 471 0 0,1 0 0 0 0,0 1-1 0 0,1 1 1 0 0,1 0-1 0 0,28-14 1 0 0,-28 18-611 0 0</inkml:trace>
  <inkml:trace contextRef="#ctx0" brushRef="#br0" timeOffset="1">224 252 3225 0 0,'0'0'142'0'0,"0"-1"-2"0"0,1-2-72 0 0,0 0-1 0 0,1 0 0 0 0,-1 1 0 0 0,0-1 0 0 0,1 1 1 0 0,0-1-1 0 0,0 1 0 0 0,-1 0 0 0 0,1 0 0 0 0,1 0 1 0 0,3-4-1 0 0,0 0 153 0 0,8-8 69 0 0,0 0 0 0 0,1 0-1 0 0,31-21 1 0 0,-34 27-289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9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31 920 0 0,'0'-1'4'0'0,"1"-1"5"0"0,0-1 0 0 0,-1 1 0 0 0,1 0 0 0 0,-1 0 0 0 0,0 0 0 0 0,1 0 0 0 0,-1-1 0 0 0,0 1 0 0 0,0 0 0 0 0,-1-3-1 0 0,-6 3 33 0 0,-11 8-24 0 0,-76 48 179 0 0,68-38-72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0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6 257 3225 0 0,'0'0'-5'0'0,"0"0"1"0"0,-1 0 0 0 0,1 0 0 0 0,0 0 0 0 0,-1 0-1 0 0,1 0 1 0 0,0-1 0 0 0,0 1 0 0 0,0 0 0 0 0,-1 0-1 0 0,1 0 1 0 0,0 0 0 0 0,0 0 0 0 0,-1-1 0 0 0,1 1-1 0 0,0 0 1 0 0,0 0 0 0 0,0 0 0 0 0,-1-1 0 0 0,1 1-1 0 0,0 0 1 0 0,0 0 0 0 0,0 0 0 0 0,0-1 0 0 0,0 1-1 0 0,0 0 1 0 0,0 0 0 0 0,-1-1 0 0 0,1 1-1 0 0,0 0 1 0 0,0 0 0 0 0,0-1 0 0 0,0 1 0 0 0,0 0-1 0 0,0-1 1 0 0,0 1 0 0 0,0 0 0 0 0,3-17 201 0 0,9-14 545 0 0,-4 18-368 0 0,0 0 0 0 0,1 1 1 0 0,1 0-1 0 0,0 0 1 0 0,0 1-1 0 0,1 0 1 0 0,0 1-1 0 0,1 0 1 0 0,0 1-1 0 0,1 0 0 0 0,0 1 1 0 0,0 1-1 0 0,1 0 1 0 0,0 0-1 0 0,19-5 1 0 0,1 2-98 0 0,0 1 0 0 0,0 2 1 0 0,1 2-1 0 0,-1 1 0 0 0,60 0 0 0 0,-40 8-24 0 0,-31 1-361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5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2761 0 0,'1'0'272'0'0,"1"0"-272"0"0,0 0 528 0 0,0 0 80 0 0,-1 2 8 0 0,1 0 8 0 0,0 3 1425 0 0,5 23-2233 0 0,-9-21 8 0 0,-1-2-1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5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1 205 2761 0 0,'0'0'32'0'0,"0"0"0"0"0,0 0 0 0 0,0 0 0 0 0,0 1 0 0 0,0-1 0 0 0,1 0 289 0 0,-1 0-289 0 0,0 0 0 0 0,0 0 1 0 0,0 0-1 0 0,0 1 0 0 0,0-1 0 0 0,0 0 0 0 0,0 0 0 0 0,1 0 0 0 0,-1 0 0 0 0,0 0 0 0 0,0 0 0 0 0,0 0 1 0 0,0 0-1 0 0,0 0 0 0 0,0 1 0 0 0,0-1 0 0 0,0 0 0 0 0,0 0 0 0 0,0 0 0 0 0,0 0 0 0 0,0 0 0 0 0,-1 0 1 0 0,1 0-1 0 0,0 0 0 0 0,0 0 0 0 0,0 1 289 0 0,0-1-289 0 0,0 0 0 0 0,0 0 0 0 0,-1 0 0 0 0,1 1 0 0 0,0-1 0 0 0,0 0 1 0 0,0 0-1 0 0,0 0 0 0 0,0 0 0 0 0,0 0 0 0 0,0 0 0 0 0,0 0 0 0 0,0 0 0 0 0,-1 0 0 0 0,1 0 0 0 0,0 0 1 0 0,0 0-1 0 0,11-3 770 0 0,12-7-261 0 0,55-51 2212 0 0,24-17-1218 0 0,-88 69-1514 0 0,1 0 0 0 0,0 1 0 0 0,0 1 1 0 0,1 0-1 0 0,24-6 0 0 0,-32 11-212 0 0,0 1 0 0 0,1 0 0 0 0,-1 1-1 0 0,17 0 1 0 0,-8 2-3330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5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0 1984 0 0,'-17'11'150'0'0,"-24"20"1111"0"0,38-29-1069 0 0,1 0-1 0 0,0 0 1 0 0,0 0 0 0 0,0 1-1 0 0,0-1 1 0 0,0 1-1 0 0,0-1 1 0 0,1 1-1 0 0,-1 0 1 0 0,1-1 0 0 0,0 1-1 0 0,0 0 1 0 0,-1 3-1 0 0,3-2 0 0 0,0 0 0 0 0,0-1 0 0 0,1 1 0 0 0,-1-1 0 0 0,1 1 1 0 0,0-1-1 0 0,0 0 0 0 0,0 0 0 0 0,1 0 0 0 0,-1 0 0 0 0,1 0 0 0 0,5 5 0 0 0,2 2 162 0 0,16 24 315 0 0,-2 2 0 0 0,-1 0 0 0 0,23 51 0 0 0,43 122-82 0 0,-54-120-507 0 0,-13-29 682 0 0,-4 2 0 0 0,-2 0 1 0 0,8 70-1 0 0,-23-124-670 0 0,1-1 20 0 0,-2-2-93 0 0,0-1-1 0 0,1 0 0 0 0,-1 0 0 0 0,1 0 0 0 0,0 0 0 0 0,1 0 0 0 0,-1 0 0 0 0,1 0 1 0 0,-1 0-1 0 0,1 0 0 0 0,0-1 0 0 0,1 1 0 0 0,-1-1 0 0 0,4 5 0 0 0,-4-8-17 0 0,-1 1 0 0 0,1-1-1 0 0,-1 0 1 0 0,1 0 0 0 0,-1 0 0 0 0,1 0-1 0 0,-1 0 1 0 0,1 0 0 0 0,-1 0-1 0 0,0 0 1 0 0,1-1 0 0 0,-1 1 0 0 0,1-1-1 0 0,-1 1 1 0 0,1-1 0 0 0,-1 1-1 0 0,0-1 1 0 0,0 0 0 0 0,1 0 0 0 0,-1 1-1 0 0,0-1 1 0 0,0 0 0 0 0,0 0-1 0 0,0 0 1 0 0,0 0 0 0 0,2-3 0 0 0,26-32-148 0 0,-27 34 127 0 0,15-23-18 0 0,6-9-1218 0 0,33-36-1 0 0,-35 47 436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6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95 1464 0 0,'-6'-6'658'0'0,"0"-2"-1"0"0,1 1 0 0 0,-1-1 0 0 0,2 1 0 0 0,-1-1 1 0 0,1-1-1 0 0,0 1 0 0 0,1-1 0 0 0,-3-11 0 0 0,6 20-604 0 0,0 0 1 0 0,0 0-1 0 0,0 0 0 0 0,0-1 0 0 0,0 1 0 0 0,0 0 0 0 0,0 0 0 0 0,0 0 0 0 0,0 0 0 0 0,-1-1 1 0 0,1 1-1 0 0,0 0 0 0 0,0 0 0 0 0,0 0 0 0 0,0 0 0 0 0,0-1 0 0 0,0 1 0 0 0,0 0 0 0 0,0 0 0 0 0,-1 0 1 0 0,1 0-1 0 0,0 0 0 0 0,0 0 0 0 0,0 0 0 0 0,0-1 0 0 0,0 1 0 0 0,-1 0 0 0 0,1 0 0 0 0,0 0 0 0 0,0 0 1 0 0,0 0-1 0 0,0 0 0 0 0,-1 0 0 0 0,1 0 0 0 0,0 0 0 0 0,0 0 0 0 0,0 0 0 0 0,0 0 0 0 0,-1 0 1 0 0,1 0-1 0 0,0 0 0 0 0,0 0 0 0 0,0 0 0 0 0,0 0 0 0 0,-1 0 0 0 0,1 0 0 0 0,-9 9 737 0 0,-6 13-921 0 0,14-21 262 0 0,-9 15-99 0 0,2 1 0 0 0,0 0 0 0 0,0 0-1 0 0,2 0 1 0 0,0 1 0 0 0,1 0-1 0 0,0 0 1 0 0,2 0 0 0 0,0 1 0 0 0,1-1-1 0 0,1 1 1 0 0,1 0 0 0 0,4 32 0 0 0,-4-48-29 0 0,0 0 1 0 0,1 0 0 0 0,-1 0 0 0 0,1 0 0 0 0,0 0 0 0 0,-1 0 0 0 0,1 0 0 0 0,1 0 0 0 0,-1 0 0 0 0,0-1 0 0 0,1 1 0 0 0,-1 0 0 0 0,1-1 0 0 0,0 1 0 0 0,0-1 0 0 0,0 0 0 0 0,0 0 0 0 0,1 0 0 0 0,4 4 0 0 0,-4-5-4 0 0,0 1 1 0 0,1-1 0 0 0,-1 0 0 0 0,1 0 0 0 0,-1 0-1 0 0,1-1 1 0 0,-1 1 0 0 0,1-1 0 0 0,-1 0 0 0 0,1 0 0 0 0,-1 0-1 0 0,1-1 1 0 0,-1 1 0 0 0,6-2 0 0 0,9-3-2 0 0,-1-1-1 0 0,0-1 1 0 0,-1-1 0 0 0,0 0 0 0 0,19-12 0 0 0,-31 17-4 0 0,2-1-30 0 0,0 0 0 0 0,1 0 0 0 0,-1 1-1 0 0,1 0 1 0 0,0 0 0 0 0,0 1 0 0 0,0 0-1 0 0,8-2 1 0 0,-1 2-76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6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71 1696 0 0,'0'0'45'0'0,"-1"0"0"0"0,0 0-1 0 0,1 0 1 0 0,-1 0 0 0 0,0 0-1 0 0,1 0 1 0 0,-1 0-1 0 0,0 0 1 0 0,1 0 0 0 0,-1-1-1 0 0,0 1 1 0 0,1 0 0 0 0,-1 0-1 0 0,1-1 1 0 0,-1 1 0 0 0,0 0-1 0 0,1-1 1 0 0,-1 1-1 0 0,1 0 1 0 0,-1-1 0 0 0,1 1-1 0 0,-1-1 1 0 0,1 1 0 0 0,-1-1-1 0 0,1 1 1 0 0,0-1 0 0 0,-1 0-1 0 0,1 1 1 0 0,0-1-1 0 0,-1 1 1 0 0,1-1 0 0 0,0 0-1 0 0,0 1 1 0 0,-1-1 0 0 0,1 0-1 0 0,0 1 1 0 0,0-1 0 0 0,0 0-1 0 0,0 1 1 0 0,0-1-1 0 0,0 0 1 0 0,0 1 0 0 0,0-1-1 0 0,0 0 1 0 0,1 1 0 0 0,-1-1-1 0 0,0 1 1 0 0,0-1 0 0 0,1-1-1 0 0,0 0 97 0 0,-1 0 0 0 0,1 1 0 0 0,0-1 0 0 0,0 0 0 0 0,0 0 0 0 0,0 0 0 0 0,0 1 0 0 0,1-1 0 0 0,-1 0-1 0 0,0 1 1 0 0,1-1 0 0 0,-1 1 0 0 0,1 0 0 0 0,0 0 0 0 0,-1-1 0 0 0,3 0 0 0 0,5-2 202 0 0,1 1 1 0 0,-1 0-1 0 0,0 0 0 0 0,1 1 0 0 0,-1 1 1 0 0,1-1-1 0 0,0 1 0 0 0,0 1 1 0 0,-1 0-1 0 0,1 0 0 0 0,18 4 0 0 0,-21-2-274 0 0,0 0-1 0 0,-1 0 0 0 0,1 1 0 0 0,0 0 1 0 0,-1 0-1 0 0,0 1 0 0 0,0 0 0 0 0,0 0 1 0 0,0 0-1 0 0,-1 1 0 0 0,0 0 0 0 0,1 0 1 0 0,-2 0-1 0 0,1 0 0 0 0,-1 1 0 0 0,0 0 1 0 0,4 6-1 0 0,16 34-65 0 0,-3 1-1 0 0,-1 1 1 0 0,18 66 0 0 0,16 43-4 0 0,25 0-6 0 0,-21-47 97 0 0,-55-103-28 0 0,0-1-1 0 0,-1 0 1 0 0,1 1 0 0 0,-1-1-1 0 0,0 1 1 0 0,-1 0 0 0 0,0 0-1 0 0,0-1 1 0 0,0 1-1 0 0,-1 0 1 0 0,0 0 0 0 0,0 0-1 0 0,-1 0 1 0 0,-2 9 0 0 0,1-10 136 0 0,0 0 0 0 0,0 0 0 0 0,-1 0 1 0 0,0-1-1 0 0,0 0 0 0 0,-1 1 1 0 0,0-1-1 0 0,1 0 0 0 0,-2-1 1 0 0,1 1-1 0 0,0-1 0 0 0,-1 0 1 0 0,0 0-1 0 0,0 0 0 0 0,0-1 0 0 0,-8 5 1 0 0,-56 26-1896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7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5529 0 0,'4'-5'4398'0'0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38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 3281 0 0,'-2'-3'288'0'0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2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54 138 6913 0 0,'-51'-55'1326'0'0,"50"54"-1184"0"0,1-1 0 0 0,0 1 0 0 0,-1 0-1 0 0,1 0 1 0 0,0-1 0 0 0,0 1 0 0 0,0 0 0 0 0,0 0 0 0 0,0-1-1 0 0,0 1 1 0 0,0 0 0 0 0,0-1 0 0 0,1 1 0 0 0,-1 0 0 0 0,0 0-1 0 0,1 0 1 0 0,-1-1 0 0 0,1 1 0 0 0,-1 0 0 0 0,1 0-1 0 0,0 0 1 0 0,0 0 0 0 0,-1 0 0 0 0,1 0 0 0 0,0 0 0 0 0,0 0-1 0 0,0 0 1 0 0,0 0 0 0 0,0 1 0 0 0,2-2 0 0 0,32-26 1361 0 0,-31 26-1463 0 0,-1 0 0 0 0,0 0 0 0 0,1 0 0 0 0,-1 0 0 0 0,1 1 0 0 0,0-1 0 0 0,-1 1 0 0 0,1 0 0 0 0,0 0 0 0 0,0 0 0 0 0,0 1 0 0 0,0-1 1 0 0,0 1-1 0 0,0 0 0 0 0,0 0 0 0 0,0 0 0 0 0,0 1 0 0 0,-1-1 0 0 0,1 1 0 0 0,0 0 0 0 0,0 0 0 0 0,0 1 0 0 0,-1-1 0 0 0,1 1 0 0 0,6 3 0 0 0,-6-1-48 0 0,1-1 0 0 0,-1 1-1 0 0,-1 0 1 0 0,1 0 0 0 0,0 1-1 0 0,-1-1 1 0 0,0 1 0 0 0,0-1 0 0 0,0 1-1 0 0,-1 0 1 0 0,1 0 0 0 0,-1 0 0 0 0,-1 1-1 0 0,1-1 1 0 0,-1 0 0 0 0,1 1-1 0 0,-1 10 1 0 0,0-3-248 0 0,-1 1 0 0 0,0-1-1 0 0,-1 0 1 0 0,-3 15 0 0 0,-3 7-3391 0 0,0-9-711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1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2304 0 0,'2'-113'7906'0'0,"9"144"-6071"0"0,-3-11-1757 0 0,22 82-44 0 0,80 236 60 0 0,-99-310-86 0 0,37 84 119 0 0,-43-102-116 0 0,1 0 0 0 0,0-1-1 0 0,1 1 1 0 0,0-1 0 0 0,0 0 0 0 0,1-1-1 0 0,0 0 1 0 0,12 10 0 0 0,-17-16 0 0 0,0 0 0 0 0,0 0 0 0 0,0-1 0 0 0,0 1 0 0 0,0 0 0 0 0,1-1 0 0 0,-1 0 0 0 0,0 0 0 0 0,1 0 0 0 0,-1 0 0 0 0,1-1 0 0 0,-1 1 0 0 0,1-1 0 0 0,-1 0 0 0 0,1 0 0 0 0,6-1 0 0 0,-5 0-3 0 0,0 0 0 0 0,0-1 0 0 0,0 0 0 0 0,0 0 0 0 0,0 0 0 0 0,-1-1 0 0 0,1 1 0 0 0,0-1 0 0 0,-1 0 0 0 0,5-5 0 0 0,7-8-27 0 0,0-1 0 0 0,-2 0 0 0 0,0-1 1 0 0,15-25-1 0 0,-17 25-38 0 0,17-24-259 0 0,-15 22 156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2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3225 0 0,'0'-2'150'0'0,"0"1"0"0"0,0 0 0 0 0,0-1 1 0 0,0 1-1 0 0,0-1 0 0 0,1 1 0 0 0,-1 0 1 0 0,1-1-1 0 0,-1 1 0 0 0,1 0 0 0 0,-1 0 0 0 0,1-1 1 0 0,0 1-1 0 0,-1 0 0 0 0,1 0 0 0 0,0 0 1 0 0,0 0-1 0 0,0 0 0 0 0,0 0 0 0 0,1-1 1 0 0,24-25 1212 0 0,-17 18-1378 0 0,1 1-1 0 0,0 0 1 0 0,0 1-1 0 0,14-8 1 0 0,-15 11-233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3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5 179 3225 0 0,'0'0'30'0'0,"0"0"-1"0"0,-1 0 1 0 0,1 0 0 0 0,0 0 0 0 0,0 0 0 0 0,0 0 0 0 0,-1-1 0 0 0,1 1 0 0 0,0 0-1 0 0,0 0 1 0 0,0 0 0 0 0,0 0 0 0 0,-1 0 0 0 0,1 0 0 0 0,0 0 0 0 0,0 0 0 0 0,0 0-1 0 0,0-1 1 0 0,-1 1 0 0 0,1 0 0 0 0,0 0 0 0 0,0 0 0 0 0,0 0 0 0 0,0 0 0 0 0,0-1-1 0 0,0 1 1 0 0,0 0 0 0 0,0 0 0 0 0,-1 0 0 0 0,1 0 0 0 0,0-1 0 0 0,0 1 0 0 0,0 0-1 0 0,0 0 1 0 0,0 0 0 0 0,0-1 0 0 0,0 1 0 0 0,0 0 0 0 0,0 0 0 0 0,0 0 0 0 0,0-1-1 0 0,0 1 1 0 0,0 0 0 0 0,0 0 0 0 0,1 0 0 0 0,-1-1 0 0 0,6-13 969 0 0,11-13 286 0 0,-3 12-1280 0 0,0 0 0 0 0,0 0-1 0 0,1 2 1 0 0,1-1 0 0 0,1 2-1 0 0,-1 0 1 0 0,35-17 0 0 0,-38 23-59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6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10 1840 0 0,'0'0'97'0'0,"0"0"-1"0"0,0-1 0 0 0,0 1 0 0 0,0 0 0 0 0,0-1 0 0 0,0 1 1 0 0,0 0-1 0 0,0-1 0 0 0,0 1 0 0 0,0 0 0 0 0,0-1 0 0 0,0 1 0 0 0,0 0 1 0 0,0-1-1 0 0,0 1 0 0 0,0 0 0 0 0,0-1 0 0 0,0 1 0 0 0,-1 0 1 0 0,1-1-1 0 0,0 1 0 0 0,0 0 0 0 0,0 0 0 0 0,-1-1 0 0 0,1 1 1 0 0,0 0-1 0 0,0 0 0 0 0,0-1 0 0 0,-1 1 0 0 0,1 0 0 0 0,0 0 1 0 0,-1 0-1 0 0,1 0 0 0 0,0-1 0 0 0,-1 1 0 0 0,1 0 0 0 0,-13 7 1445 0 0,-11 19-814 0 0,4 2-217 0 0,1 1 1 0 0,1 1 0 0 0,1 0 0 0 0,-16 43 0 0 0,26-54-458 0 0,1 0 0 0 0,0 1 0 0 0,1 0 0 0 0,1 0 1 0 0,2 0-1 0 0,-1 0 0 0 0,2 1 0 0 0,2 33 0 0 0,-1-52-55 0 0,0-1-1 0 0,0 1 1 0 0,1 0-1 0 0,-1 0 0 0 0,0 0 1 0 0,0 0-1 0 0,1-1 1 0 0,0 1-1 0 0,-1 0 0 0 0,1-1 1 0 0,0 1-1 0 0,0 0 1 0 0,-1-1-1 0 0,1 1 0 0 0,1-1 1 0 0,-1 1-1 0 0,0-1 1 0 0,0 1-1 0 0,0-1 1 0 0,1 0-1 0 0,-1 0 0 0 0,1 0 1 0 0,1 2-1 0 0,0-3-7 0 0,-1 1-1 0 0,1-1 1 0 0,0 1-1 0 0,0-1 1 0 0,-1 0-1 0 0,1 0 1 0 0,0 0 0 0 0,0-1-1 0 0,-1 1 1 0 0,1-1-1 0 0,0 1 1 0 0,-1-1-1 0 0,1 0 1 0 0,-1 0-1 0 0,4-1 1 0 0,112-51-305 0 0,-117 53 311 0 0,-1 0-1 0 0,1 0 1 0 0,0-1-1 0 0,-1 1 1 0 0,1 0 0 0 0,0 0-1 0 0,-1 0 1 0 0,1 0-1 0 0,0 0 1 0 0,0-1-1 0 0,-1 1 1 0 0,1 1 0 0 0,0-1-1 0 0,-1 0 1 0 0,1 0-1 0 0,0 0 1 0 0,-1 0-1 0 0,1 0 1 0 0,0 1-1 0 0,-1-1 1 0 0,1 0 0 0 0,0 1-1 0 0,-1-1 1 0 0,1 0-1 0 0,-1 1 1 0 0,1-1-1 0 0,0 1 1 0 0,-1-1 0 0 0,1 1-1 0 0,-1-1 1 0 0,0 1-1 0 0,1-1 1 0 0,-1 1-1 0 0,1-1 1 0 0,-1 1 0 0 0,0 0-1 0 0,1-1 1 0 0,-1 1-1 0 0,0 0 1 0 0,0-1-1 0 0,0 1 1 0 0,1 0-1 0 0,-1-1 1 0 0,0 1 0 0 0,0 0-1 0 0,0-1 1 0 0,0 1-1 0 0,0 0 1 0 0,0-1-1 0 0,0 1 1 0 0,-1 1 0 0 0,-6 43-2 0 0,5-37 83 0 0,-9 49 13 0 0,-3 4-55 0 0,-5 71 0 0 0,18-114 9 0 0,0 1 1 0 0,1-1-1 0 0,1 1 0 0 0,1-1 1 0 0,0 0-1 0 0,2 0 0 0 0,0 0 1 0 0,9 26-1 0 0,-11-39-37 0 0,0 0-1 0 0,0-1 1 0 0,0 1 0 0 0,1 0-1 0 0,-1-1 1 0 0,1 1-1 0 0,0-1 1 0 0,1 0-1 0 0,-1 0 1 0 0,1 0 0 0 0,0 0-1 0 0,0-1 1 0 0,0 1-1 0 0,0-1 1 0 0,0 0-1 0 0,1-1 1 0 0,0 1 0 0 0,-1-1-1 0 0,1 1 1 0 0,0-2-1 0 0,0 1 1 0 0,0 0-1 0 0,0-1 1 0 0,1 0 0 0 0,-1 0-1 0 0,0-1 1 0 0,0 1-1 0 0,1-1 1 0 0,-1 0-1 0 0,0-1 1 0 0,1 1-1 0 0,-1-1 1 0 0,0 0 0 0 0,0 0-1 0 0,0-1 1 0 0,0 1-1 0 0,0-1 1 0 0,0 0-1 0 0,0-1 1 0 0,4-2 0 0 0,12-8-115 0 0,0-2 10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6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5529 0 0,'0'0'68'0'0,"0"0"-1"0"0,0 0 1 0 0,0-1-1 0 0,0 1 1 0 0,0 0-1 0 0,0 0 1 0 0,1-1-1 0 0,-1 1 1 0 0,0 0-1 0 0,0 0 1 0 0,0 0-1 0 0,1 0 1 0 0,-1-1 0 0 0,0 1-1 0 0,0 0 1 0 0,0 0-1 0 0,1 0 1 0 0,-1 0-1 0 0,0 0 1 0 0,0 0-1 0 0,1-1 1 0 0,-1 1-1 0 0,0 0 1 0 0,0 0-1 0 0,1 0 1 0 0,-1 0-1 0 0,0 0 1 0 0,0 0-1 0 0,1 0 1 0 0,-1 0-1 0 0,0 0 1 0 0,0 0-1 0 0,1 0 1 0 0,-1 0 0 0 0,0 0-1 0 0,0 1 1 0 0,1-1-1 0 0,10 9 1331 0 0,5 14 135 0 0,-1 6-527 0 0,-2 1 0 0 0,0 1 0 0 0,10 40 0 0 0,17 101-18 0 0,-15-59-823 0 0,-14-65-333 0 0,-3-8-952 0 0,23 62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7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18 118 2617 0 0,'-8'-35'554'0'0,"6"30"-159"0"0,0-1 0 0 0,1 1 0 0 0,-1-1-1 0 0,1 1 1 0 0,0-1 0 0 0,1 0 0 0 0,0 0-1 0 0,0 1 1 0 0,1-11 0 0 0,-1 15-319 0 0,1 0 0 0 0,-1 0-1 0 0,1 0 1 0 0,0 0 0 0 0,0 0 0 0 0,-1 0 0 0 0,1 0 0 0 0,0 0 0 0 0,0 0-1 0 0,0 0 1 0 0,0 1 0 0 0,0-1 0 0 0,0 0 0 0 0,0 1 0 0 0,0-1 0 0 0,0 1-1 0 0,1-1 1 0 0,-1 1 0 0 0,0-1 0 0 0,0 1 0 0 0,0 0 0 0 0,1-1 0 0 0,-1 1-1 0 0,0 0 1 0 0,0 0 0 0 0,1 0 0 0 0,-1 0 0 0 0,0 0 0 0 0,0 1 0 0 0,1-1-1 0 0,-1 0 1 0 0,0 0 0 0 0,0 1 0 0 0,2 0 0 0 0,42 15 666 0 0,-26-6-675 0 0,0 1 0 0 0,-1 0 0 0 0,-1 2-1 0 0,0 0 1 0 0,0 1 0 0 0,15 17 0 0 0,80 102 755 0 0,-80-91-629 0 0,2-2 1 0 0,40 38 0 0 0,-60-65-260 0 0,0 0 0 0 0,-1 1 0 0 0,12 16 1 0 0,-21-24 33 0 0,0-1 1 0 0,-1 1 0 0 0,0 0 0 0 0,0 0 0 0 0,0 0 0 0 0,-1 0-1 0 0,0 0 1 0 0,0 1 0 0 0,0-1 0 0 0,-1 1 0 0 0,0-1 0 0 0,0 10 0 0 0,-2-9-374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7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0 149 920 0 0,'9'-9'697'0'0,"16"-16"1405"0"0,53-42-1 0 0,-70 61-2310 0 0,1 1 1 0 0,0-1-1 0 0,0 1 1 0 0,0 1-1 0 0,1 0 1 0 0,-1 0-1 0 0,1 1 1 0 0,0 0-1 0 0,0 1 1 0 0,0 0 0 0 0,13-1-1 0 0,-4 2-20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13 924 1840 0 0,'0'0'93'0'0,"-1"1"0"0"0,1-1-1 0 0,-1 0 1 0 0,1 0 0 0 0,-1 0-1 0 0,1 0 1 0 0,-1 0 0 0 0,0 0-1 0 0,1 0 1 0 0,-1-1 0 0 0,1 1-1 0 0,-1 0 1 0 0,1 0-1 0 0,-1 0 1 0 0,1 0 0 0 0,-1-1-1 0 0,1 1 1 0 0,-1 0 0 0 0,1 0-1 0 0,-1-1 1 0 0,1 1 0 0 0,0-1-1 0 0,-1 1 1 0 0,1 0 0 0 0,-1-1-1 0 0,6-10 850 0 0,25-11-593 0 0,279-175 4665 0 0,-223 139-3694 0 0,2 3 0 0 0,3 5 0 0 0,179-72 0 0 0,-165 84-1086 0 0,223-91 622 0 0,-159 51-628 0 0,85-43 213 0 0,-240 114-540 0 0,-3 1-136 0 0,-1 0 0 0 0,1 1 0 0 0,1 1-1 0 0,19-6 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8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0 313 2761 0 0,'3'-7'220'0'0,"-1"1"1"0"0,1 0 0 0 0,0-1 0 0 0,0 1-1 0 0,1 1 1 0 0,0-1 0 0 0,0 0-1 0 0,9-8 1 0 0,43-39 1397 0 0,-48 45-1372 0 0,28-21 927 0 0,0 2 0 0 0,62-36 0 0 0,25 0-1949 0 0,-106 56-2585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8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1840 0 0,'-2'0'213'0'0,"1"1"-1"0"0,-1 0 1 0 0,1 0-1 0 0,-1 0 0 0 0,1 0 1 0 0,-1 1-1 0 0,1-1 0 0 0,0 0 1 0 0,0 1-1 0 0,0-1 1 0 0,0 0-1 0 0,0 1 0 0 0,0-1 1 0 0,0 1-1 0 0,0 0 1 0 0,0-1-1 0 0,0 3 0 0 0,2 31 3224 0 0,-1-34-3501 0 0,13 82 1070 0 0,4-1 1 0 0,29 82 0 0 0,-36-131-810 0 0,2 0 0 0 0,1-1 0 0 0,19 36-1 0 0,-26-58-8 0 0,0 0 0 0 0,0 0 0 0 0,1 0 0 0 0,0-1 0 0 0,1 0 0 0 0,0-1 0 0 0,0 0 0 0 0,1 0 0 0 0,0-1 0 0 0,1 0 0 0 0,-1 0-1 0 0,1-1 1 0 0,12 5 0 0 0,-19-9-155 0 0,0-1 0 0 0,0-1 0 0 0,0 1 0 0 0,0 0 0 0 0,0-1-1 0 0,0 0 1 0 0,1 0 0 0 0,-1 0 0 0 0,0 0 0 0 0,0 0 0 0 0,0 0 0 0 0,0-1 0 0 0,0 0-1 0 0,0 1 1 0 0,0-1 0 0 0,0-1 0 0 0,0 1 0 0 0,0 0 0 0 0,0-1 0 0 0,0 1-1 0 0,-1-1 1 0 0,4-2 0 0 0,5-5-83 0 0,0-1 0 0 0,-1 0 0 0 0,16-19-1 0 0,-5 5-958 0 0,-5 7-4365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2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6913 0 0,'0'0'529'0'0,"18"12"-641"0"0,1 4 1165 0 0,-1 0 0 0 0,0 2 1 0 0,-1 0-1 0 0,24 32 1 0 0,13 16-4436 0 0,-40-52-568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9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16 345 2761 0 0,'0'1'14'0'0,"-1"-1"1"0"0,1 0 0 0 0,-1 0 0 0 0,1 0-1 0 0,-1 0 1 0 0,1 0 0 0 0,-1 0-1 0 0,1 0 1 0 0,-1 0 0 0 0,1 0 0 0 0,-1 0-1 0 0,1 0 1 0 0,-1 0 0 0 0,1 0 0 0 0,-1 0-1 0 0,1 0 1 0 0,-1 0 0 0 0,1 0 0 0 0,-1-1-1 0 0,1 1 1 0 0,0 0 0 0 0,-1 0 0 0 0,1-1-1 0 0,-1 1 1 0 0,1 0 0 0 0,0-1 0 0 0,-1 1-1 0 0,1 0 1 0 0,0-1 0 0 0,-1 1-1 0 0,1 0 1 0 0,0-1 0 0 0,-1 1 0 0 0,1-1-1 0 0,0 1 1 0 0,-1-1 0 0 0,11-16 585 0 0,-5 10-520 0 0,19-20 559 0 0,0 1 0 0 0,2 1 0 0 0,55-42 0 0 0,-20 17 517 0 0,-40 31-642 0 0,51-40 1199 0 0,-63 53-1326 0 0,0 0 0 0 0,1 0 0 0 0,0 1 0 0 0,-1 0-1 0 0,2 1 1 0 0,11-4 0 0 0,-20 7-290 0 0,1 1 0 0 0,-1 0 0 0 0,1 0 0 0 0,0 0 0 0 0,-1 0 0 0 0,1 0 0 0 0,0 1 0 0 0,-1-1 0 0 0,1 1 0 0 0,-1 0 0 0 0,1-1 0 0 0,-1 1 0 0 0,1 0 0 0 0,-1 0 0 0 0,0 1 0 0 0,1-1 0 0 0,-1 1 0 0 0,0-1 0 0 0,0 1 0 0 0,0-1-1 0 0,0 1 1 0 0,0 0 0 0 0,0 0 0 0 0,-1 0 0 0 0,1 0 0 0 0,-1 0 0 0 0,1 1 0 0 0,-1-1 0 0 0,0 0 0 0 0,2 4 0 0 0,4 10 18 0 0,0 1 0 0 0,-1-1 0 0 0,6 25 0 0 0,-9-30-88 0 0,17 62-14 0 0,-7-19-9 0 0,2-2 0 0 0,2 1 0 0 0,40 79 0 0 0,-31-88 42 0 0,43 53 0 0 0,-1-2 6 0 0,-66-92-52 0 0,35 63 0 0 0,-35-62 0 0 0,0 0 0 0 0,0 1 0 0 0,0-1 0 0 0,-1 1 0 0 0,1 0 0 0 0,-1-1 0 0 0,0 1 0 0 0,-1 0 0 0 0,1 0 0 0 0,-1 0 0 0 0,0 0 0 0 0,0 0 0 0 0,-1 4 0 0 0,-1-4 23 0 0,0-1-1 0 0,0 0 0 0 0,0 0 0 0 0,-1-1 0 0 0,1 1 0 0 0,-1 0 0 0 0,0-1 0 0 0,0 0 0 0 0,0 1 0 0 0,-1-1 0 0 0,1-1 0 0 0,-1 1 0 0 0,1 0 0 0 0,-1-1 0 0 0,0 0 0 0 0,0 1 0 0 0,-6 1 0 0 0,-9 4 98 0 0,0-1-1 0 0,-27 6 0 0 0,-79 15-2399 0 0,107-25 2037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49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18 2505 0 0,'0'-1'115'0'0,"-1"0"1"0"0,1 0-1 0 0,-1 1 1 0 0,0-1 0 0 0,0 0-1 0 0,1 0 1 0 0,-1 0-1 0 0,0 1 1 0 0,0-1 0 0 0,0 0-1 0 0,0 1 1 0 0,0-1-1 0 0,0 1 1 0 0,0-1 0 0 0,0 1-1 0 0,0-1 1 0 0,0 1-1 0 0,0 0 1 0 0,0-1 0 0 0,0 1-1 0 0,0 0 1 0 0,-2 0-1 0 0,-27-4 2826 0 0,27 4-2710 0 0,0 0-1 0 0,0 0 1 0 0,0 1-1 0 0,0-1 1 0 0,0 1-1 0 0,0 0 0 0 0,0 0 1 0 0,0 0-1 0 0,1 0 1 0 0,-1 1-1 0 0,0-1 1 0 0,1 1-1 0 0,-1-1 0 0 0,1 1 1 0 0,-1 0-1 0 0,1 0 1 0 0,0 0-1 0 0,0 0 1 0 0,0 1-1 0 0,0-1 1 0 0,0 1-1 0 0,0-1 0 0 0,1 1 1 0 0,-1-1-1 0 0,1 1 1 0 0,0 0-1 0 0,0 0 1 0 0,-2 4-1 0 0,-1 9 38 0 0,1 0 1 0 0,0 0 0 0 0,1 0-1 0 0,-1 20 1 0 0,2-17-188 0 0,0-10-58 0 0,0 0 0 0 0,1 0 0 0 0,0-1 0 0 0,1 1 0 0 0,0 0 0 0 0,4 16-1 0 0,-4-23-18 0 0,0 1 0 0 0,0-1 0 0 0,0 0-1 0 0,0 1 1 0 0,0-1 0 0 0,1 0-1 0 0,-1 0 1 0 0,1 0 0 0 0,0 0 0 0 0,-1 0-1 0 0,1 0 1 0 0,0-1 0 0 0,0 1 0 0 0,0-1-1 0 0,0 1 1 0 0,1-1 0 0 0,-1 0-1 0 0,0 1 1 0 0,0-1 0 0 0,1 0 0 0 0,-1-1-1 0 0,1 1 1 0 0,-1 0 0 0 0,1-1-1 0 0,-1 1 1 0 0,1-1 0 0 0,4 0 0 0 0,4 0-28 0 0,0-2 1 0 0,0 1-1 0 0,0-1 1 0 0,0-1-1 0 0,-1 0 1 0 0,1 0-1 0 0,-1-1 1 0 0,0-1 0 0 0,0 0-1 0 0,0 0 1 0 0,-1 0-1 0 0,1-2 1 0 0,11-9-1 0 0,3-1-336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50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57 3225 0 0,'-1'-2'133'0'0,"-1"0"1"0"0,1 0 0 0 0,0 0 0 0 0,0 0 0 0 0,-1 0 0 0 0,1 0-1 0 0,1 0 1 0 0,-1-1 0 0 0,0 1 0 0 0,0-4 0 0 0,0 4 355 0 0,1 0 0 0 0,0 0 1 0 0,-1 0-1 0 0,1 0 0 0 0,0 0 1 0 0,0 0-1 0 0,1 0 1 0 0,-1 0-1 0 0,0-1 0 0 0,1 1 1 0 0,-1 0-1 0 0,2-2 0 0 0,-1 5-236 0 0,0 0-1 0 0,0-1 1 0 0,0 1-1 0 0,1 0 1 0 0,-1 0-1 0 0,0 0 1 0 0,0 1-1 0 0,0-1 1 0 0,0 0-1 0 0,-1 0 1 0 0,1 0-1 0 0,0 1 0 0 0,0-1 1 0 0,-1 0-1 0 0,2 3 1 0 0,43 135 1113 0 0,-28-83-1089 0 0,1-2 0 0 0,45 89-1 0 0,-54-126-114 0 0,0 2-1 0 0,1-1 0 0 0,1-1 0 0 0,14 17 0 0 0,-23-31-154 0 0,1 0 1 0 0,-1 0-1 0 0,1 0 0 0 0,0 0 1 0 0,0 0-1 0 0,0-1 0 0 0,1 1 1 0 0,-1-1-1 0 0,1 0 0 0 0,-1 0 1 0 0,1 0-1 0 0,0 0 0 0 0,-1-1 1 0 0,1 0-1 0 0,0 0 0 0 0,0 0 1 0 0,0 0-1 0 0,0 0 0 0 0,0-1 1 0 0,0 1-1 0 0,6-1 0 0 0,16-11-5104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5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3225 0 0,'11'-18'1526'0'0,"1"1"1"0"0,0 1-1 0 0,2 0 1 0 0,23-22-1 0 0,-33 34-1444 0 0,0 0-1 0 0,1 0 1 0 0,-1 0-1 0 0,1 1 1 0 0,0-1 0 0 0,1 1-1 0 0,-1 0 1 0 0,0 1-1 0 0,1-1 1 0 0,5-1 0 0 0,0 2-171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51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42 3225 0 0,'-4'0'288'0'0,"2"-2"-288"0"0,2 1 0 0 0,2-1-160 0 0,0 0-80 0 0,0 0-16 0 0,3-1-8 0 0,5-4-57 0 0,2-2 1 0 0,1 2-8 0 0,-1 0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3:5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3209 0 0,'4'0'136'0'0,"-3"0"40"0"0,1-2-176 0 0,0 0 0 0 0,1 0 0 0 0,-1 1 0 0 0,3-3 0 0 0,2-1 0 0 0,7-6 0 0 0,4-4 0 0 0,1-1-96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0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1376 0 0,'0'-3'399'0'0,"0"-1"-1"0"0,1 0 0 0 0,0 1 1 0 0,-1-1-1 0 0,1 1 0 0 0,1-1 1 0 0,-1 1-1 0 0,0 0 0 0 0,1-1 1 0 0,0 1-1 0 0,0 0 0 0 0,4-6 1 0 0,18 23 2526 0 0,-9-4-1899 0 0,1 0 73 0 0,-14-8-719 0 0,1 0 0 0 0,-1 0-1 0 0,1-1 1 0 0,0 1 0 0 0,-1-1 0 0 0,1 1-1 0 0,6 1 1 0 0,-19 26-403 0 0,-4-20-2133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1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196 452 1840 0 0,'0'4'117'0'0,"-1"0"0"0"0,1-1 0 0 0,-1 1-1 0 0,1-1 1 0 0,-1 0 0 0 0,0 1 0 0 0,0-1-1 0 0,-1 1 1 0 0,1-1 0 0 0,-1 0-1 0 0,0 0 1 0 0,0 0 0 0 0,0 0 0 0 0,0 0-1 0 0,0 0 1 0 0,-4 3 0 0 0,5-6-81 0 0,1 0 1 0 0,-1 0-1 0 0,0 0 1 0 0,1 0-1 0 0,-1 0 1 0 0,0 0 0 0 0,0 0-1 0 0,1 0 1 0 0,-1 0-1 0 0,0 0 1 0 0,1 0-1 0 0,-1 0 1 0 0,0 0-1 0 0,1-1 1 0 0,-1 1-1 0 0,0 0 1 0 0,1 0-1 0 0,-1-1 1 0 0,0 1-1 0 0,1 0 1 0 0,-1-1 0 0 0,1 1-1 0 0,-1-1 1 0 0,1 1-1 0 0,-1-1 1 0 0,1 1-1 0 0,-1-1 1 0 0,1 1-1 0 0,-1-1 1 0 0,1 0-1 0 0,-14-20 607 0 0,-36-108 781 0 0,40 99-932 0 0,1 0 0 0 0,2-1-1 0 0,-6-39 1 0 0,12 58-337 0 0,0-1 0 0 0,1 1 0 0 0,0 0 0 0 0,1 0 0 0 0,0 0 0 0 0,1 0 0 0 0,0 0 0 0 0,1 0-1 0 0,1 0 1 0 0,0 1 0 0 0,8-19 0 0 0,-11 28-142 0 0,0 0-1 0 0,0 0 0 0 0,0 1 1 0 0,0-1-1 0 0,0 0 0 0 0,0 0 1 0 0,1 1-1 0 0,-1-1 0 0 0,0 1 1 0 0,1-1-1 0 0,-1 1 0 0 0,1 0 1 0 0,0-1-1 0 0,-1 1 0 0 0,1 0 1 0 0,0 0-1 0 0,0 0 0 0 0,0 1 1 0 0,0-1-1 0 0,2-1 0 0 0,-2 2-9 0 0,-1 1-1 0 0,1-1 1 0 0,0 0-1 0 0,0 0 0 0 0,-1 1 1 0 0,1-1-1 0 0,0 1 1 0 0,-1-1-1 0 0,1 1 1 0 0,0 0-1 0 0,-1 0 0 0 0,1-1 1 0 0,-1 1-1 0 0,1 0 1 0 0,-1 1-1 0 0,0-1 1 0 0,1 0-1 0 0,1 2 0 0 0,2 4-115 0 0,1 0 0 0 0,-1 0 0 0 0,0 1 0 0 0,-1-1 0 0 0,0 1-1 0 0,0 0 1 0 0,5 16 0 0 0,14 70-1562 0 0,17 150 0 0 0,-14-67 1243 0 0,-24-167 402 0 0,0 0 0 0 0,0 0-1 0 0,1 0 1 0 0,8 17 0 0 0,-10-25 39 0 0,1 1-1 0 0,-1 0 1 0 0,1-1-1 0 0,0 1 1 0 0,-1-1-1 0 0,1 0 1 0 0,0 1-1 0 0,1-1 1 0 0,-1 0-1 0 0,0 0 1 0 0,0 0-1 0 0,1-1 1 0 0,0 1-1 0 0,-1 0 1 0 0,1-1-1 0 0,0 0 1 0 0,-1 0-1 0 0,1 0 1 0 0,0 0 0 0 0,5 1-1 0 0,11 2 163 0 0,-15-3-123 0 0,0 0-1 0 0,-1 0 0 0 0,1-1 0 0 0,0 1 1 0 0,0-1-1 0 0,0 0 0 0 0,-1 0 0 0 0,1 0 1 0 0,0-1-1 0 0,0 1 0 0 0,-1-1 0 0 0,8-2 1 0 0,25-5 418 0 0,-31 7-379 0 0,0 1 0 0 0,-1-1 0 0 0,1 0 1 0 0,-1 0-1 0 0,1 0 0 0 0,-1-1 0 0 0,1 0 0 0 0,5-3 0 0 0,17-17 624 0 0,-26 22-653 0 0,0-1 1 0 0,-1 1 0 0 0,1 0 0 0 0,0-1-1 0 0,-1 1 1 0 0,1-1 0 0 0,-1 0 0 0 0,1 1-1 0 0,0-1 1 0 0,-1 1 0 0 0,0-1-1 0 0,1 0 1 0 0,-1 1 0 0 0,1-1 0 0 0,-1 0-1 0 0,0 0 1 0 0,1 1 0 0 0,-1-1 0 0 0,0 0-1 0 0,0 0 1 0 0,1 1 0 0 0,-1-1 0 0 0,0 0-1 0 0,0 0 1 0 0,0 0 0 0 0,0 1 0 0 0,0-1-1 0 0,0 0 1 0 0,-1 0 0 0 0,1 0-1 0 0,0 1 1 0 0,0-1 0 0 0,0 0 0 0 0,-1 0-1 0 0,1 0 1 0 0,-25-5 1432 0 0,7 3-953 0 0,-22-7 1263 0 0,-75-8 0 0 0,11 2-729 0 0,88 13-1119 0 0,0 0 1 0 0,0 2-1 0 0,0 0 1 0 0,0 1-1 0 0,-20 1 1 0 0,25 1-355 0 0,1 0 0 0 0,-1 0 1 0 0,-13 5-1 0 0,16-4-648 0 0,1 1-1 0 0,-1-1 0 0 0,1 1 1 0 0,-13 9-1 0 0,7-2-3671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1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1141 2304 0 0,'8'-6'418'0'0,"1"-1"-1"0"0,0 1 0 0 0,0 1 1 0 0,0 0-1 0 0,0 0 0 0 0,11-4 0 0 0,10-4 305 0 0,22-15 1265 0 0,96-69 0 0 0,84-62 1367 0 0,-94 67-2371 0 0,172-105-75 0 0,-83 56-839 0 0,122-70-700 0 0,-106 93-1536 0 0,-159 90 682 0 0,-47 19-1667 0 0,-12 5-215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3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1 307 6913 0 0,'18'-3'5522'0'0,"21"-20"-3738"0"0,0-2 0 0 0,47-41-1 0 0,-10 0-1408 0 0,-2-3-3676 0 0,-26 25-1621 0 0,-37 33 609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3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1 153 6913 0 0,'1'-12'502'0'0,"1"0"0"0"0,1 1 0 0 0,0-1 0 0 0,1 1 0 0 0,0-1 0 0 0,1 1 0 0 0,0 1 0 0 0,1-1 0 0 0,0 1 0 0 0,1 0 0 0 0,10-14 0 0 0,-16 24-449 0 0,-1-1 0 0 0,0 1-1 0 0,1 0 1 0 0,-1-1-1 0 0,1 1 1 0 0,-1-1-1 0 0,0 1 1 0 0,1 0-1 0 0,-1-1 1 0 0,1 1-1 0 0,-1 0 1 0 0,1-1 0 0 0,-1 1-1 0 0,1 0 1 0 0,-1 0-1 0 0,1-1 1 0 0,0 1-1 0 0,-1 0 1 0 0,1 0-1 0 0,-1 0 1 0 0,1 0-1 0 0,-1 0 1 0 0,1 0 0 0 0,0 0-1 0 0,-1 0 1 0 0,1 0-1 0 0,-1 0 1 0 0,1 0-1 0 0,-1 0 1 0 0,2 1-1 0 0,7 15 612 0 0,-5 26-384 0 0,-5-23-423 0 0,-1 0 0 0 0,-6 27 1 0 0,4-30-1035 0 0,1-1 1 0 0,1 1 0 0 0,1 0 0 0 0,0 22 0 0 0,1-32-119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3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1376 0 0,'-1'1'141'0'0,"0"0"-1"0"0,0 1 1 0 0,0-1 0 0 0,0 0-1 0 0,1 0 1 0 0,-1 0-1 0 0,0 0 1 0 0,1 1 0 0 0,-1-1-1 0 0,1 0 1 0 0,-1 1-1 0 0,1-1 1 0 0,-1 0 0 0 0,1 1-1 0 0,0-1 1 0 0,0 2-1 0 0,-5 28 2145 0 0,4-30-2383 0 0,0 6 413 0 0,0 0 1 0 0,1 0-1 0 0,0 0 0 0 0,0 0 0 0 0,0 0 1 0 0,1-1-1 0 0,0 1 0 0 0,0 0 0 0 0,1 0 1 0 0,4 10-1 0 0,-5-13-157 0 0,1-1 1 0 0,0 0 0 0 0,0 0 0 0 0,0 0-1 0 0,0 0 1 0 0,0 0 0 0 0,1-1-1 0 0,-1 1 1 0 0,1-1 0 0 0,0 1-1 0 0,0-1 1 0 0,0 0 0 0 0,0 0 0 0 0,0 0-1 0 0,0 0 1 0 0,0-1 0 0 0,1 0-1 0 0,-1 1 1 0 0,1-1 0 0 0,-1 0-1 0 0,7 1 1 0 0,1-1 177 0 0,0-1 0 0 0,0 0 0 0 0,0 0 0 0 0,0-1 0 0 0,0 0 0 0 0,18-5 0 0 0,18-2 387 0 0,-45 7-724 0 0,1 1-1 0 0,-1 0 1 0 0,1 0-1 0 0,-1 0 1 0 0,1 0-1 0 0,0 0 1 0 0,-1 1-1 0 0,1-1 1 0 0,-1 1-1 0 0,0 0 0 0 0,1-1 1 0 0,-1 1-1 0 0,1 0 1 0 0,-1 1-1 0 0,0-1 1 0 0,0 0-1 0 0,0 1 1 0 0,1-1-1 0 0,-1 1 1 0 0,2 2-1 0 0,-1-1-106 0 0,-1 1 0 0 0,1 0 0 0 0,-1 0 1 0 0,1 0-1 0 0,-1 0 0 0 0,0 0 0 0 0,-1 1 0 0 0,1-1 0 0 0,-1 1 0 0 0,1 6 1 0 0,1 9-376 0 0,-1 0 1 0 0,-1 0 0 0 0,-1 0 0 0 0,-3 21-1 0 0,3-35 417 0 0,-3 37-749 0 0,-2-1-1 0 0,-11 46 1 0 0,11-68-2789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1 236 2304 0 0,'0'-2'64'0'0,"1"0"-1"0"0,0 0 1 0 0,0 0-1 0 0,-1 0 1 0 0,1 1-1 0 0,1-1 1 0 0,-1 0-1 0 0,0 1 1 0 0,0-1-1 0 0,1 0 1 0 0,-1 1-1 0 0,3-3 1 0 0,-3 4 19 0 0,0 0 0 0 0,0 0 1 0 0,0-1-1 0 0,0 1 1 0 0,0 0-1 0 0,0 0 0 0 0,0 0 1 0 0,0 0-1 0 0,0 0 0 0 0,0 1 1 0 0,0-1-1 0 0,0 0 0 0 0,0 0 1 0 0,0 1-1 0 0,0-1 1 0 0,0 0-1 0 0,0 1 0 0 0,0-1 1 0 0,-1 1-1 0 0,1-1 0 0 0,0 1 1 0 0,0 0-1 0 0,0-1 0 0 0,-1 1 1 0 0,1 0-1 0 0,0-1 0 0 0,-1 1 1 0 0,1 0-1 0 0,0 1 1 0 0,6 8 707 0 0,-1 0 1 0 0,0 0 0 0 0,0 0-1 0 0,-1 1 1 0 0,6 18-1 0 0,-5-14-151 0 0,0-1-1 0 0,0 0 0 0 0,16 24 0 0 0,-20-35-548 0 0,0 0 0 0 0,0 0-1 0 0,1-1 1 0 0,-1 1 0 0 0,1-1-1 0 0,0 1 1 0 0,0-1 0 0 0,0 0-1 0 0,0 0 1 0 0,0 0 0 0 0,0 0 0 0 0,0-1-1 0 0,1 1 1 0 0,-1-1 0 0 0,1 0-1 0 0,-1 0 1 0 0,1 0 0 0 0,-1-1-1 0 0,1 1 1 0 0,6 0 0 0 0,-6-2-26 0 0,0 0 1 0 0,1 0 0 0 0,-1 0-1 0 0,0 0 1 0 0,0 0-1 0 0,0-1 1 0 0,0 0-1 0 0,0 0 1 0 0,0 0 0 0 0,0 0-1 0 0,-1-1 1 0 0,1 1-1 0 0,-1-1 1 0 0,0 0-1 0 0,0 0 1 0 0,0 0-1 0 0,0 0 1 0 0,0-1 0 0 0,-1 1-1 0 0,1-1 1 0 0,-1 0-1 0 0,0 0 1 0 0,0 1-1 0 0,0-1 1 0 0,1-7 0 0 0,0 4 16 0 0,-1 0 0 0 0,0 1 1 0 0,0-1-1 0 0,0 0 1 0 0,-1 0-1 0 0,0 0 0 0 0,-1 0 1 0 0,1 0-1 0 0,-1 0 1 0 0,-1 0-1 0 0,1 0 1 0 0,-1 0-1 0 0,-1 0 0 0 0,1 0 1 0 0,-4-8-1 0 0,-5-6-36 0 0,-1 1 0 0 0,-1 0 0 0 0,0 1 0 0 0,-2 0 1 0 0,0 1-1 0 0,-1 0 0 0 0,-1 1 0 0 0,0 1 0 0 0,-1 1 0 0 0,-33-23 0 0 0,48 37-113 0 0,0 0 0 0 0,1 0 0 0 0,-1 0 1 0 0,1 0-1 0 0,-1 1 0 0 0,0-1 0 0 0,0 1 0 0 0,1-1 0 0 0,-1 1 1 0 0,0 0-1 0 0,0-1 0 0 0,-3 1 0 0 0,4 0-34 0 0,0 1 1 0 0,1-1-1 0 0,-1 0 0 0 0,0 0 0 0 0,0 1 0 0 0,1-1 1 0 0,-1 0-1 0 0,0 1 0 0 0,1-1 0 0 0,-1 0 1 0 0,0 1-1 0 0,1-1 0 0 0,-1 1 0 0 0,1-1 0 0 0,-1 1 1 0 0,0 0-1 0 0,1-1 0 0 0,0 1 0 0 0,-1-1 1 0 0,1 1-1 0 0,-1 1 0 0 0,0 0-190 0 0,0 0 0 0 0,1 1-1 0 0,-1-1 1 0 0,1 1 0 0 0,0-1 0 0 0,-1 1 0 0 0,1-1-1 0 0,0 1 1 0 0,1-1 0 0 0,-1 1 0 0 0,0-1 0 0 0,1 1-1 0 0,-1-1 1 0 0,1 0 0 0 0,0 1 0 0 0,2 4 0 0 0,-1-1 222 0 0,1-1 1 0 0,1 1 0 0 0,-1 0 0 0 0,1-1 0 0 0,0 0-1 0 0,5 6 1 0 0,-1-4 68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1 276 5529 0 0,'2'-1'271'0'0,"0"1"-1"0"0,0 0 0 0 0,0 0 1 0 0,0 0-1 0 0,1 0 1 0 0,-1 0-1 0 0,0 0 0 0 0,0 0 1 0 0,0 1-1 0 0,0-1 1 0 0,0 1-1 0 0,0 0 1 0 0,0-1-1 0 0,0 1 0 0 0,3 2 1 0 0,36 17 2386 0 0,-37-17-2433 0 0,0 0 0 0 0,1 0 0 0 0,-1 0 0 0 0,0 1-1 0 0,-1-1 1 0 0,1 1 0 0 0,-1 0 0 0 0,1 0 0 0 0,-1 0 0 0 0,-1 0-1 0 0,5 8 1 0 0,-2 1-262 0 0,0-1 0 0 0,-1 2 0 0 0,3 12 1 0 0,-5-18-136 0 0,-5-15 31 0 0,0 0-1 0 0,0-1 1 0 0,1 1-1 0 0,-3-15 1 0 0,4-3 90 0 0,1 1 0 0 0,2-1 0 0 0,8-47 0 0 0,-8 60 31 0 0,1 0 0 0 0,1 0 1 0 0,0 0-1 0 0,0 0 0 0 0,1 1 0 0 0,1 0 0 0 0,0 0 1 0 0,0 0-1 0 0,15-17 0 0 0,-20 26 26 0 0,1 1 1 0 0,0-1-1 0 0,0 0 1 0 0,-1 0-1 0 0,1 1 1 0 0,0-1-1 0 0,0 1 1 0 0,1 0-1 0 0,-1-1 1 0 0,0 1-1 0 0,0 0 1 0 0,1 0-1 0 0,-1 0 0 0 0,0 1 1 0 0,1-1-1 0 0,-1 1 1 0 0,1-1-1 0 0,-1 1 1 0 0,4 0-1 0 0,-2 0 7 0 0,-1 1 0 0 0,0 0 0 0 0,1 0 0 0 0,-1 0 0 0 0,0 0 0 0 0,0 0 0 0 0,0 1 0 0 0,1-1 0 0 0,-1 1 0 0 0,-1 0 0 0 0,1 0 0 0 0,4 4 0 0 0,6 7-57 0 0,-1 0 0 0 0,0 1 0 0 0,-1 1 0 0 0,13 21 0 0 0,-15-21-180 0 0,-6-11 51 0 0,0 1 0 0 0,0-1 0 0 0,0 0 0 0 0,1 0 0 0 0,0 0-1 0 0,6 5 1 0 0,-9-9 118 0 0,-1 1-1 0 0,1-1 0 0 0,0 0 0 0 0,-1 1 0 0 0,1-1 0 0 0,0 0 0 0 0,-1 1 0 0 0,1-1 0 0 0,0 0 0 0 0,-1 0 0 0 0,1 0 0 0 0,0 0 0 0 0,0 0 0 0 0,-1 0 0 0 0,1 0 0 0 0,0 0 0 0 0,-1 0 0 0 0,1 0 0 0 0,0 0 0 0 0,0 0 0 0 0,0-1 0 0 0,1 0 0 0 0,-1 0-1 0 0,0 0 1 0 0,0 0 0 0 0,0 0-1 0 0,0 0 1 0 0,0 0-1 0 0,0 0 1 0 0,0-1-1 0 0,0 1 1 0 0,0 0 0 0 0,0 0-1 0 0,-1-1 1 0 0,1 1-1 0 0,0-3 1 0 0,2-7 106 0 0,-1 1 0 0 0,0-1 0 0 0,0 1 0 0 0,-1-1 0 0 0,-1 0 0 0 0,0-11 0 0 0,-1 7 318 0 0,2 0-1 0 0,3-24 0 0 0,-3 35-262 0 0,0 0 0 0 0,0 0-1 0 0,0 0 1 0 0,1 1 0 0 0,-1-1-1 0 0,1 0 1 0 0,0 1 0 0 0,0-1 0 0 0,0 1-1 0 0,0 0 1 0 0,1 0 0 0 0,-1-1-1 0 0,1 2 1 0 0,4-5 0 0 0,-6 6-98 0 0,0 1 0 0 0,0-1 0 0 0,0 0 0 0 0,0 1 0 0 0,0-1 0 0 0,0 1 0 0 0,0-1 0 0 0,0 1 0 0 0,0-1 0 0 0,1 1 0 0 0,-1 0 0 0 0,0 0-1 0 0,0-1 1 0 0,0 1 0 0 0,1 0 0 0 0,-1 0 0 0 0,0 0 0 0 0,0 0 0 0 0,0 1 0 0 0,1-1 0 0 0,-1 0 0 0 0,0 0 0 0 0,0 1 0 0 0,0-1 0 0 0,0 1 0 0 0,0-1 0 0 0,0 1 0 0 0,0-1 0 0 0,1 1 0 0 0,-2 0 0 0 0,1-1 0 0 0,0 1 0 0 0,0 0 0 0 0,0 0 0 0 0,0 0 0 0 0,0-1 0 0 0,-1 1 0 0 0,2 2 0 0 0,4 6-186 0 0,0-1-1 0 0,-1 1 1 0 0,8 18 0 0 0,-1-4-491 0 0,14 10-1391 0 0,-12-18-1663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4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100 135 7834 0 0,'-22'-35'316'0'0,"-42"-59"5069"0"0,64 94-5332 0 0,0 0 0 0 0,0-1-1 0 0,0 1 1 0 0,0 0 0 0 0,0 0 0 0 0,0-1 0 0 0,-1 1 0 0 0,1 0-1 0 0,0 0 1 0 0,0-1 0 0 0,0 1 0 0 0,0 0 0 0 0,-1 0 0 0 0,1-1 0 0 0,0 1-1 0 0,0 0 1 0 0,0 0 0 0 0,-1 0 0 0 0,1 0 0 0 0,0-1 0 0 0,0 1-1 0 0,-1 0 1 0 0,1 0 0 0 0,0 0 0 0 0,-1 0 0 0 0,1 0 0 0 0,0 0-1 0 0,0 0 1 0 0,-1 0 0 0 0,1 0 0 0 0,0 0 0 0 0,-1 0 0 0 0,1 0 0 0 0,0 0-1 0 0,-1 0 1 0 0,1 0 0 0 0,0 0 0 0 0,0 0 0 0 0,-1 0 0 0 0,1 0-1 0 0,0 0 1 0 0,0 0 0 0 0,-1 1 0 0 0,1-1 0 0 0,-1 0 0 0 0,-2 17 876 0 0,7 25-300 0 0,30 135 427 0 0,66 201 0 0 0,-86-332-2617 0 0,2-2 1 0 0,1 1-1 0 0,3-2 0 0 0,2-1 0 0 0,41 62 1 0 0,-53-90-2895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5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2 180 456 0 0,'-1'-12'403'0'0,"1"0"1"0"0,0-1-1 0 0,2-11 1 0 0,-2 19-96 0 0,1 1 0 0 0,-1 0 1 0 0,1 0-1 0 0,0-1 0 0 0,1 1 0 0 0,-1 0 1 0 0,1 0-1 0 0,-1 0 0 0 0,1 0 1 0 0,1 0-1 0 0,3-6 0 0 0,-5 10-162 0 0,0-1 0 0 0,0 0-1 0 0,0 1 1 0 0,0-1 0 0 0,1 1 0 0 0,-1 0-1 0 0,0-1 1 0 0,0 1 0 0 0,0 0 0 0 0,1-1-1 0 0,-1 1 1 0 0,0 0 0 0 0,0 0 0 0 0,0 0-1 0 0,1 0 1 0 0,-1 0 0 0 0,0 1 0 0 0,0-1-1 0 0,1 0 1 0 0,-1 0 0 0 0,0 1 0 0 0,0-1-1 0 0,0 1 1 0 0,0-1 0 0 0,0 1 0 0 0,2 0-1 0 0,33 22 1634 0 0,-26-16-1405 0 0,33 25 184 0 0,-1 2 0 0 0,-1 1 0 0 0,50 58 0 0 0,-28-28-1404 0 0,-56-58 668 0 0,23 22-300 0 0,-28-28 415 0 0,-1 0 0 0 0,1 0-1 0 0,-1 0 1 0 0,1 0 0 0 0,-1 0 0 0 0,1 0 0 0 0,0 0 0 0 0,-1 0 0 0 0,1-1-1 0 0,0 1 1 0 0,0-1 0 0 0,-1 1 0 0 0,1-1 0 0 0,0 0 0 0 0,0 1 0 0 0,0-1 0 0 0,2 0-1 0 0,-3-3-30 0 0,-1 0 0 0 0,0 1-1 0 0,0-1 1 0 0,0 0-1 0 0,0 0 1 0 0,-1 1 0 0 0,1-1-1 0 0,-1 0 1 0 0,-1-4-1 0 0,-8-30 511 0 0,3 0-1 0 0,-6-61 0 0 0,12 81-12 0 0,1 0 0 0 0,0 0 0 0 0,1 0 0 0 0,1 0-1 0 0,1 0 1 0 0,0 0 0 0 0,1 0 0 0 0,8-18 0 0 0,-12 34-334 0 0,0-1 0 0 0,1 1 0 0 0,-1 0 0 0 0,1-1 0 0 0,0 1 0 0 0,-1 0 0 0 0,1 0 0 0 0,0-1 0 0 0,0 1 0 0 0,0 0 0 0 0,0 0 1 0 0,0 0-1 0 0,0 0 0 0 0,0 0 0 0 0,0 0 0 0 0,0 0 0 0 0,0 0 0 0 0,0 1 0 0 0,1-1 0 0 0,-1 0 0 0 0,2 0 0 0 0,-2 1-12 0 0,1 0 0 0 0,-1 0 0 0 0,0 0 0 0 0,0 1 0 0 0,1-1 0 0 0,-1 0 0 0 0,0 1 0 0 0,0-1 1 0 0,0 1-1 0 0,0-1 0 0 0,0 1 0 0 0,1-1 0 0 0,-1 1 0 0 0,0 0 0 0 0,0 0 0 0 0,0-1 0 0 0,-1 1 0 0 0,1 0 0 0 0,1 2 0 0 0,6 6 159 0 0,-1 1 0 0 0,-1 0 0 0 0,0 1 0 0 0,5 11 0 0 0,-6-13-202 0 0,6 13-368 0 0,1-2-1 0 0,1 1 1 0 0,1-1 0 0 0,1-1 0 0 0,24 25-1 0 0,-18-24-768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1056 1376 0 0,'-4'1'64'0'0,"3"-1"76"0"0,1 0 0 0 0,-1 0 1 0 0,0 0-1 0 0,1 0 0 0 0,-1 0 0 0 0,1 0 1 0 0,-13-9 5292 0 0,15 3-5160 0 0,2-1-107 0 0,0 0 0 0 0,1-1 0 0 0,0 2 0 0 0,0-1-1 0 0,1 0 1 0 0,0 1 0 0 0,0 0 0 0 0,0 0 0 0 0,1 1-1 0 0,0 0 1 0 0,0 0 0 0 0,0 1 0 0 0,0-1-1 0 0,11-3 1 0 0,21-9 297 0 0,64-20 0 0 0,-86 31-459 0 0,383-143 1359 0 0,-128 43-356 0 0,-262 102-963 0 0,693-222 1358 0 0,-613 204-1186 0 0,289-72 32 0 0,-10-29-270 0 0,-235 60 159 0 0,-94 41-358 0 0,2 3 1 0 0,0 1-1 0 0,84-23 1 0 0,-111 39-1310 0 0,-2 4-3436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8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5065 0 0,'-1'-3'492'0'0,"1"0"-1"0"0,0 0 0 0 0,1 0 1 0 0,-1 0-1 0 0,0 0 1 0 0,1 0-1 0 0,0 0 1 0 0,1-5-1 0 0,7 3 1899 0 0,8 13-1233 0 0,-3 5-734 0 0,0 0 0 0 0,-1 1 0 0 0,0 0 0 0 0,-1 1 0 0 0,0 0 0 0 0,10 20 1 0 0,51 103 350 0 0,-72-136-767 0 0,137 300 547 0 0,-32-66-973 0 0,-81-183-349 0 0,-2-1-238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29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1 356 2304 0 0,'0'-5'313'0'0,"1"1"0"0"0,0 0 0 0 0,1 0 0 0 0,-1 0 0 0 0,1 0 0 0 0,0 0 0 0 0,0 0 0 0 0,0 1 0 0 0,0-1 0 0 0,1 0-1 0 0,-1 1 1 0 0,1 0 0 0 0,0-1 0 0 0,0 1 0 0 0,0 1 0 0 0,1-1 0 0 0,-1 0 0 0 0,8-4 0 0 0,-10 7-251 0 0,0 1 0 0 0,0-1 0 0 0,1 0 0 0 0,-1 0 0 0 0,0 0 1 0 0,0 1-1 0 0,0-1 0 0 0,0 1 0 0 0,0-1 0 0 0,0 1 0 0 0,0-1 0 0 0,0 1 1 0 0,0-1-1 0 0,0 1 0 0 0,0 0 0 0 0,0 0 0 0 0,0-1 0 0 0,-1 1 0 0 0,1 0 0 0 0,0 0 1 0 0,0 0-1 0 0,0 1 0 0 0,18 29 728 0 0,-12-18-353 0 0,6 4-37 0 0,0-1 0 0 0,1-1-1 0 0,0 0 1 0 0,17 12 0 0 0,13 14-310 0 0,-42-39-153 0 0,0 0-1 0 0,0 1 1 0 0,0-1 0 0 0,-1 1 0 0 0,1-1 0 0 0,-1 1 0 0 0,1-1 0 0 0,-1 1-1 0 0,0 0 1 0 0,0 0 0 0 0,0-1 0 0 0,-1 1 0 0 0,1 0 0 0 0,0 0 0 0 0,-1 0-1 0 0,0 0 1 0 0,0 0 0 0 0,0 0 0 0 0,0 3 0 0 0,9-38-1332 0 0,-6 11 958 0 0,1-15 101 0 0,3-1-1 0 0,13-46 1 0 0,-17 73 431 0 0,0 0-1 0 0,1 0 0 0 0,0 1 1 0 0,1 0-1 0 0,0 0 1 0 0,0 0-1 0 0,1 0 0 0 0,0 1 1 0 0,1 0-1 0 0,0 0 1 0 0,0 1-1 0 0,0 0 0 0 0,15-11 1 0 0,-20 17-3 0 0,1-1 0 0 0,-1 1 1 0 0,1 0-1 0 0,-1 0 0 0 0,1 0 1 0 0,0 0-1 0 0,-1 1 0 0 0,1-1 1 0 0,0 1-1 0 0,-1-1 0 0 0,1 1 1 0 0,0 0-1 0 0,0 0 0 0 0,-1 0 1 0 0,1 1-1 0 0,5 0 0 0 0,-2 1 94 0 0,0 0 1 0 0,0 0-1 0 0,-1 1 0 0 0,1-1 0 0 0,-1 1 1 0 0,1 1-1 0 0,5 4 0 0 0,5 5 91 0 0,0 2-1 0 0,-1-1 0 0 0,18 25 1 0 0,-26-29-711 0 0,10 14-864 0 0,-16-24 1216 0 0,-1 1 0 0 0,0 0 1 0 0,1-1-1 0 0,-1 1 1 0 0,1-1-1 0 0,-1 1 0 0 0,1-1 1 0 0,0 1-1 0 0,-1-1 1 0 0,1 1-1 0 0,-1-1 0 0 0,1 0 1 0 0,0 1-1 0 0,-1-1 1 0 0,1 0-1 0 0,0 0 0 0 0,-1 1 1 0 0,1-1-1 0 0,0 0 1 0 0,0 0-1 0 0,-1 0 0 0 0,1 0 1 0 0,0 0-1 0 0,-1 0 1 0 0,1 0-1 0 0,0 0 0 0 0,1 0 1 0 0,-1-2 95 0 0,1 1 1 0 0,0-1-1 0 0,-1 0 1 0 0,1 0-1 0 0,-1 0 0 0 0,1 0 1 0 0,-1 0-1 0 0,0 0 1 0 0,0 0-1 0 0,0 0 1 0 0,0 0-1 0 0,0 0 1 0 0,0-1-1 0 0,-1 1 0 0 0,1-4 1 0 0,6-36 681 0 0,-9-22-4 0 0,1 43-403 0 0,0 0 1 0 0,5-39 0 0 0,-3 55-228 0 0,-1 0 1 0 0,2 0-1 0 0,-1 0 0 0 0,0 0 0 0 0,1 1 0 0 0,0-1 1 0 0,0 0-1 0 0,0 1 0 0 0,1 0 0 0 0,-1-1 1 0 0,1 1-1 0 0,0 0 0 0 0,0 0 0 0 0,1 1 1 0 0,-1-1-1 0 0,8-5 0 0 0,-9 8-30 0 0,-1 0 0 0 0,1 0 1 0 0,-1 1-1 0 0,1-1 0 0 0,0 0 0 0 0,-1 1 1 0 0,1 0-1 0 0,0-1 0 0 0,-1 1 0 0 0,1 0 1 0 0,0 0-1 0 0,-1 0 0 0 0,1 0 0 0 0,0 0 1 0 0,0 0-1 0 0,-1 0 0 0 0,1 1 0 0 0,0-1 0 0 0,-1 1 1 0 0,1-1-1 0 0,-1 1 0 0 0,1 0 0 0 0,0-1 1 0 0,-1 1-1 0 0,0 0 0 0 0,1 0 0 0 0,-1 0 1 0 0,1 0-1 0 0,-1 0 0 0 0,0 0 0 0 0,0 1 1 0 0,2 1-1 0 0,5 6-7 0 0,1 1 1 0 0,-2 0 0 0 0,11 16-1 0 0,-6-7-414 0 0,30 47-2403 0 0,-34-52 1678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30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5985 0 0,'9'-17'7914'0'0,"-8"17"-7811"0"0,15 18 374 0 0,-1 1 0 0 0,0 0 1 0 0,14 27-1 0 0,22 28 702 0 0,-19-34-889 0 0,-17-23-102 0 0,0 0 0 0 0,-2 1 0 0 0,0 1 0 0 0,-1 0 0 0 0,13 29 0 0 0,-18-33-201 0 0,-6-24-28 0 0,-1-18-45 0 0,5-16-567 0 0,2 1-1 0 0,20-67 1 0 0,-22 95 675 0 0,0 0 1 0 0,0 0-1 0 0,1 1 0 0 0,1-1 1 0 0,0 2-1 0 0,1-1 0 0 0,1 1 0 0 0,0 0 1 0 0,0 0-1 0 0,1 1 0 0 0,14-12 1 0 0,-22 22-5 0 0,0-1 1 0 0,0 1 0 0 0,0-1 0 0 0,0 1 0 0 0,0 0 0 0 0,0 0 0 0 0,0 0-1 0 0,0 0 1 0 0,1 0 0 0 0,-1 0 0 0 0,0 1 0 0 0,1-1 0 0 0,-1 1 0 0 0,1-1-1 0 0,-1 1 1 0 0,1 0 0 0 0,-1 0 0 0 0,0 0 0 0 0,1 0 0 0 0,-1 1 0 0 0,1-1-1 0 0,-1 1 1 0 0,1-1 0 0 0,-1 1 0 0 0,0 0 0 0 0,0 0 0 0 0,1 0 0 0 0,-1 0-1 0 0,0 0 1 0 0,0 1 0 0 0,0-1 0 0 0,0 1 0 0 0,3 3 0 0 0,5 5 156 0 0,0 1 0 0 0,-1 0 0 0 0,-1 1 0 0 0,14 24 0 0 0,2 2-3 0 0,-11-19-297 0 0,19 23-521 0 0,-31-40 617 0 0,1 0 1 0 0,0-1-1 0 0,0 1 1 0 0,0 0-1 0 0,0-1 1 0 0,0 1-1 0 0,0-1 1 0 0,1 0 0 0 0,-1 0-1 0 0,0 0 1 0 0,1 0-1 0 0,-1 0 1 0 0,1 0-1 0 0,-1-1 1 0 0,1 1-1 0 0,3 0 1 0 0,-5-2 31 0 0,1 1 1 0 0,0-1-1 0 0,-1 0 0 0 0,0 1 1 0 0,1-1-1 0 0,-1 0 0 0 0,1 0 1 0 0,-1 0-1 0 0,0 0 0 0 0,0 0 0 0 0,0 0 1 0 0,1 0-1 0 0,-1 0 0 0 0,0-1 1 0 0,-1 1-1 0 0,1 0 0 0 0,0-1 1 0 0,0 1-1 0 0,0-1 0 0 0,-1 1 1 0 0,1-1-1 0 0,-1 1 0 0 0,1-3 1 0 0,12-42 791 0 0,-12 40-719 0 0,1-1 0 0 0,14-49 187 0 0,-15 53-250 0 0,0 0 1 0 0,0 1 0 0 0,0 0-1 0 0,0-1 1 0 0,1 1-1 0 0,-1 0 1 0 0,1 0 0 0 0,0-1-1 0 0,-1 1 1 0 0,1 1-1 0 0,0-1 1 0 0,0 0 0 0 0,0 0-1 0 0,0 1 1 0 0,1-1 0 0 0,-1 1-1 0 0,0-1 1 0 0,4 0-1 0 0,-5 2-10 0 0,0 0 0 0 0,0 0 0 0 0,0 0-1 0 0,0 0 1 0 0,0 1 0 0 0,0-1 0 0 0,0 0 0 0 0,0 0-1 0 0,0 1 1 0 0,0-1 0 0 0,0 1 0 0 0,0-1 0 0 0,-1 1-1 0 0,1-1 1 0 0,0 1 0 0 0,0 0 0 0 0,0-1 0 0 0,-1 1-1 0 0,1 0 1 0 0,0 0 0 0 0,-1-1 0 0 0,1 1-1 0 0,-1 0 1 0 0,1 0 0 0 0,-1 0 0 0 0,1 0 0 0 0,-1 0-1 0 0,0 0 1 0 0,1 1 0 0 0,12 32 81 0 0,-12-30-81 0 0,27 85-2906 0 0,-19-69-2916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31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16 149 6449 0 0,'-1'0'236'0'0,"0"0"-1"0"0,0-1 0 0 0,0 1 0 0 0,1-1 1 0 0,-1 1-1 0 0,0-1 0 0 0,0 1 0 0 0,0-1 1 0 0,1 1-1 0 0,-1-1 0 0 0,0 1 0 0 0,1-1 1 0 0,-1 0-1 0 0,1 0 0 0 0,-1 1 0 0 0,0-1 1 0 0,1 0-1 0 0,0 0 0 0 0,-1 1 0 0 0,1-1 0 0 0,-1 0 1 0 0,1 0-1 0 0,0 0 0 0 0,0 0 0 0 0,-1 0 1 0 0,1 0-1 0 0,0-1 0 0 0,0-1 85 0 0,0 0 0 0 0,1 0 0 0 0,-1 0 0 0 0,1 0 0 0 0,-1 0 0 0 0,1 0 0 0 0,0 0 0 0 0,2-4 0 0 0,2-3-616 0 0,1-1 0 0 0,0 2 0 0 0,10-15 0 0 0,-13 20-328 0 0,0 0 0 0 0,1 1-1 0 0,-1-1 1 0 0,1 1-1 0 0,-1-1 1 0 0,1 1-1 0 0,0 0 1 0 0,0 1-1 0 0,0-1 1 0 0,1 1 0 0 0,-1-1-1 0 0,6-1 1 0 0,-8 4 315 0 0,0-1 0 0 0,1 1 0 0 0,-1 0 0 0 0,0 0 0 0 0,0 0 0 0 0,1 0 0 0 0,-1 0 0 0 0,0 0 0 0 0,0 0 0 0 0,1 1 0 0 0,-1-1 0 0 0,0 1 0 0 0,0 0 1 0 0,4 1-1 0 0,19 17 376 0 0,-14-5-67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 4145 0 0,'-1'-1'184'0'0,"0"1"-1"0"0,0-1 1 0 0,0 0-1 0 0,1 0 1 0 0,-1 0 0 0 0,0 0-1 0 0,1 0 1 0 0,-1 0 0 0 0,0 0-1 0 0,1 0 1 0 0,0 0-1 0 0,-1 0 1 0 0,1 0 0 0 0,0 0-1 0 0,-1 0 1 0 0,1 0 0 0 0,0 0-1 0 0,0-1 1 0 0,0 1-1 0 0,0 0 1 0 0,0 0 0 0 0,0 0-1 0 0,0 0 1 0 0,0 0 0 0 0,0-1-1 0 0,1 1 1 0 0,-1 0-1 0 0,1 0 1 0 0,-1 0 0 0 0,0 0-1 0 0,1 0 1 0 0,0 0 0 0 0,-1 0-1 0 0,1 0 1 0 0,1-1-1 0 0,-1 1-88 0 0,0 0 0 0 0,0 0 0 0 0,0 0-1 0 0,0 0 1 0 0,0 1 0 0 0,0-1-1 0 0,1 0 1 0 0,-1 1 0 0 0,0-1-1 0 0,0 1 1 0 0,1 0 0 0 0,-1-1-1 0 0,0 1 1 0 0,1 0 0 0 0,-1 0 0 0 0,0 0-1 0 0,1 0 1 0 0,-1 0 0 0 0,0 0-1 0 0,1 0 1 0 0,-1 0 0 0 0,0 0-1 0 0,1 0 1 0 0,-1 1 0 0 0,0-1-1 0 0,0 1 1 0 0,1-1 0 0 0,-1 1 0 0 0,0 0-1 0 0,2 0 1 0 0,4 5 50 0 0,1 0 1 0 0,-1 0 0 0 0,-1 1-1 0 0,1 0 1 0 0,-1 0-1 0 0,8 12 1 0 0,28 53-539 0 0,-33-56-37 0 0,0 0-502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3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3225 0 0,'6'-11'136'0'0,"-3"4"40"0"0,2 2-176 0 0,1-2 0 0 0,-1 2 0 0 0,0-1 0 0 0,4 1 0 0 0,1-5 0 0 0,8-6 0 0 0,3-2-96 0 0,3 3 96 0 0,-3 1 64 0 0,-3 3-64 0 0,-4 4 88 0 0,-4 2-88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49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7370 0 0,'4'-11'4019'0'0,"14"38"1547"0"0,-14-21-5951 0 0,79 121 3824 0 0,6 4-2344 0 0,91 185 0 0 0,-32 42-1929 0 0,-84-191-2729 0 0,-55-143 2237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0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1376 0 0,'0'0'71'0'0,"0"0"0"0"0,0 0 0 0 0,-1 0-1 0 0,1 0 1 0 0,0 0 0 0 0,-1 0 0 0 0,1 0 0 0 0,0 0-1 0 0,0 0 1 0 0,-1 0 0 0 0,1 0 0 0 0,0 0 0 0 0,0 0-1 0 0,-1 0 1 0 0,1 0 0 0 0,0 0 0 0 0,0 0 0 0 0,-1 0-1 0 0,1 0 1 0 0,0 0 0 0 0,0 0 0 0 0,-1 1 0 0 0,1-1 0 0 0,0 0-1 0 0,0 0 1 0 0,0 0 0 0 0,-1 0 0 0 0,1 1 0 0 0,0-1-1 0 0,0 0 1 0 0,0 0 0 0 0,-1 1 0 0 0,1-1 0 0 0,0 0-1 0 0,0 0 1 0 0,0 1 0 0 0,0-1 0 0 0,-5 17 1800 0 0,1 18 1013 0 0,4-34-2759 0 0,0 38 1504 0 0,1 1 0 0 0,2 0 0 0 0,2 0 0 0 0,10 40 0 0 0,50 153-354 0 0,-63-226-1246 0 0,63 177-257 0 0,-56-164 55 0 0,1 0-1 0 0,1 0 1 0 0,1-1 0 0 0,0 0-1 0 0,2-1 1 0 0,24 27-1 0 0,-32-39 86 0 0,0-1 0 0 0,1 1-1 0 0,-1-1 1 0 0,1-1 0 0 0,0 1-1 0 0,1-1 1 0 0,-1 0 0 0 0,1-1-1 0 0,-1 0 1 0 0,1 0 0 0 0,0 0-1 0 0,0-1 1 0 0,0-1 0 0 0,1 1-1 0 0,-1-1 1 0 0,0 0 0 0 0,1-1-1 0 0,-1 0 1 0 0,10-2 0 0 0,-7 0 28 0 0,0 0 1 0 0,0-1 0 0 0,0-1 0 0 0,0 1 0 0 0,-1-2 0 0 0,0 0 0 0 0,0 0 0 0 0,0-1 0 0 0,-1 0 0 0 0,1 0 0 0 0,-1-1 0 0 0,-1 0-1 0 0,14-15 1 0 0,-11 10 126 0 0,-1-1 0 0 0,-1 0 0 0 0,0-1 0 0 0,0 1-1 0 0,-2-2 1 0 0,1 1 0 0 0,-2-1 0 0 0,0 0 0 0 0,-1-1-1 0 0,5-24 1 0 0,-8 29 117 0 0,0 0 0 0 0,-1 1 0 0 0,0-1 0 0 0,0 0 0 0 0,-2 0-1 0 0,1 0 1 0 0,-1 0 0 0 0,-1 1 0 0 0,0-1 0 0 0,0 1 0 0 0,-1-1 0 0 0,-1 1 0 0 0,0 0 0 0 0,0 0-1 0 0,-1 0 1 0 0,-10-16 0 0 0,14 24-126 0 0,0 1 0 0 0,0-1-1 0 0,0 0 1 0 0,0 1 0 0 0,-1-1-1 0 0,1 1 1 0 0,0-1 0 0 0,-1 1-1 0 0,0 0 1 0 0,1-1 0 0 0,-1 1-1 0 0,0 0 1 0 0,1 0 0 0 0,-1 0-1 0 0,0 0 1 0 0,0 1 0 0 0,0-1 0 0 0,0 0-1 0 0,0 1 1 0 0,0-1 0 0 0,0 1-1 0 0,0 0 1 0 0,0 0 0 0 0,0 0-1 0 0,0 0 1 0 0,0 0 0 0 0,0 0-1 0 0,0 0 1 0 0,0 1 0 0 0,0-1-1 0 0,0 1 1 0 0,0-1 0 0 0,1 1-1 0 0,-1 0 1 0 0,0 0 0 0 0,0-1-1 0 0,0 2 1 0 0,1-1 0 0 0,-1 0 0 0 0,-3 3-1 0 0,-2 2-47 0 0,0 1 0 0 0,1 0 0 0 0,0 0 0 0 0,0 1 0 0 0,0 0 0 0 0,1 0 0 0 0,-6 11 0 0 0,-3 11-612 0 0,-20 55-1 0 0,28-66-1652 0 0,1 0 0 0 0,-3 24 0 0 0,6-16-3231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35 188 5529 0 0,'0'-1'21'0'0,"0"0"0"0"0,-1 0 0 0 0,1 0 0 0 0,-1 0 0 0 0,1 0-1 0 0,-1 0 1 0 0,1 0 0 0 0,-1 0 0 0 0,0 0 0 0 0,1 0 0 0 0,-1 0 0 0 0,0 1-1 0 0,0-1 1 0 0,0 0 0 0 0,0 1 0 0 0,1-1 0 0 0,-1 0 0 0 0,0 1 0 0 0,-2-1-1 0 0,3 1 37 0 0,-1 0 0 0 0,1 0-1 0 0,-1 1 1 0 0,1-1 0 0 0,-1 0-1 0 0,1 1 1 0 0,-1-1-1 0 0,1 0 1 0 0,-1 1 0 0 0,1-1-1 0 0,0 1 1 0 0,-1-1-1 0 0,1 1 1 0 0,-1-1 0 0 0,1 1-1 0 0,0-1 1 0 0,0 1-1 0 0,-1-1 1 0 0,1 1 0 0 0,0-1-1 0 0,0 1 1 0 0,0-1-1 0 0,0 1 1 0 0,-1 0 0 0 0,1 0-1 0 0,-1 6 515 0 0,0 1-1 0 0,0-1 0 0 0,0 1 1 0 0,1 10-1 0 0,2 4-380 0 0,2-1-1 0 0,0 1 1 0 0,0-1-1 0 0,2 0 1 0 0,10 23-1 0 0,-11-30-108 0 0,2-1-1 0 0,-1 0 0 0 0,1-1 1 0 0,1 0-1 0 0,0 0 1 0 0,1-1-1 0 0,0 0 0 0 0,21 20 1 0 0,-25-27-73 0 0,0 0 0 0 0,0 0 0 0 0,1-1 0 0 0,-1 0 0 0 0,1 0 0 0 0,0 0 0 0 0,0 0 0 0 0,0-1 0 0 0,0 0 0 0 0,0 0 0 0 0,0-1 1 0 0,1 0-1 0 0,-1 0 0 0 0,1 0 0 0 0,-1-1 0 0 0,13-1 0 0 0,-10 0 16 0 0,-1-1 1 0 0,0 0-1 0 0,0 0 0 0 0,0-1 1 0 0,0 0-1 0 0,-1 0 0 0 0,1-1 1 0 0,-1 0-1 0 0,0-1 0 0 0,0 1 1 0 0,0-1-1 0 0,6-6 0 0 0,-5 3 5 0 0,0 1-1 0 0,-1-1 0 0 0,0-1 1 0 0,0 1-1 0 0,0-1 1 0 0,-1 0-1 0 0,-1-1 0 0 0,0 1 1 0 0,0-1-1 0 0,-1 0 0 0 0,0 0 1 0 0,0-1-1 0 0,-1 1 1 0 0,-1-1-1 0 0,0 0 0 0 0,0 0 1 0 0,-1 0-1 0 0,0 0 0 0 0,-1 0 1 0 0,-2-14-1 0 0,-1 12 127 0 0,-1 1 1 0 0,0-1-1 0 0,-1 1 0 0 0,0 0 0 0 0,-1 0 0 0 0,-1 1 0 0 0,0 0 1 0 0,0 0-1 0 0,-1 0 0 0 0,0 1 0 0 0,-1 0 0 0 0,0 1 0 0 0,-19-16 1 0 0,10 12 104 0 0,0-1 1 0 0,-1 2-1 0 0,-1 1 1 0 0,1 0-1 0 0,-2 2 1 0 0,1 0 0 0 0,-31-8-1 0 0,42 14-342 0 0,-1 0-1 0 0,0 2 1 0 0,0-1-1 0 0,0 1 1 0 0,0 0 0 0 0,0 1-1 0 0,0 1 1 0 0,0-1-1 0 0,-19 5 1 0 0,7 4-880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0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 2304 0 0,'-29'-2'8593'0'0,"23"20"-6734"0"0,2 18-1406 0 0,0 0 0 0 0,3 1 0 0 0,1-1 0 0 0,1 1 0 0 0,11 61 0 0 0,-10-91-499 0 0,0 0 0 0 0,0 1 0 0 0,0-1 0 0 0,1 0 0 0 0,0-1 0 0 0,0 1 1 0 0,1 0-1 0 0,0-1 0 0 0,0 0 0 0 0,0 1 0 0 0,1-2 0 0 0,0 1 0 0 0,0-1 0 0 0,0 1 0 0 0,10 5 0 0 0,-10-7-516 0 0,0-1-1 0 0,0-1 1 0 0,0 1-1 0 0,1-1 1 0 0,-1 0-1 0 0,1 0 1 0 0,10 1 0 0 0,10 1-3845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1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1376 0 0,'9'47'2499'0'0,"24"72"0"0"0,0-1-2824 0 0,-31-112 142 0 0,-2-3 43 0 0,0 0-1 0 0,1 0 0 0 0,-1-1 1 0 0,1 1-1 0 0,0 0 0 0 0,0-1 1 0 0,0 1-1 0 0,0 0 0 0 0,1-1 1 0 0,-1 1-1 0 0,4 3 0 0 0,-5-6 118 0 0,1 0-1 0 0,-1 0 1 0 0,1 0-1 0 0,-1-1 1 0 0,0 1-1 0 0,1 0 1 0 0,-1 0-1 0 0,0-1 0 0 0,1 1 1 0 0,-1 0-1 0 0,0 0 1 0 0,1-1-1 0 0,-1 1 1 0 0,0 0-1 0 0,0-1 1 0 0,1 1-1 0 0,-1-1 1 0 0,0 1-1 0 0,0 0 1 0 0,0-1-1 0 0,1 1 1 0 0,-1-1-1 0 0,0 1 1 0 0,0 0-1 0 0,0-1 1 0 0,0 1-1 0 0,0-1 1 0 0,0 1-1 0 0,0-1 0 0 0,0 1 1 0 0,0 0-1 0 0,0-1 1 0 0,0 0-1 0 0,2-16 3 0 0,-4-36 1038 0 0,1 22 229 0 0,0 1-1 0 0,2-1 1 0 0,6-34-1 0 0,-7 58-938 0 0,2 0-1 0 0,-1 1 0 0 0,1-1 1 0 0,0 1-1 0 0,0 0 1 0 0,1-1-1 0 0,0 1 0 0 0,0 0 1 0 0,0 0-1 0 0,1 1 0 0 0,0-1 1 0 0,0 1-1 0 0,0 0 0 0 0,1 0 1 0 0,0 0-1 0 0,-1 1 0 0 0,2-1 1 0 0,-1 1-1 0 0,11-6 0 0 0,-14 9-269 0 0,1 0 0 0 0,-1 0-1 0 0,1 1 1 0 0,-1-1 0 0 0,1 1-1 0 0,0-1 1 0 0,-1 1 0 0 0,1 0 0 0 0,0 0-1 0 0,-1 0 1 0 0,1 1 0 0 0,-1-1-1 0 0,1 0 1 0 0,-1 1 0 0 0,1 0-1 0 0,-1 0 1 0 0,1-1 0 0 0,-1 1 0 0 0,1 1-1 0 0,-1-1 1 0 0,0 0 0 0 0,0 1-1 0 0,1-1 1 0 0,-1 1 0 0 0,0-1-1 0 0,2 4 1 0 0,7 5-390 0 0,-1 1-1 0 0,0 1 1 0 0,12 18-1 0 0,-7-11-759 0 0,-14-17 984 0 0,0-1-1 0 0,0 0 1 0 0,-1 0-1 0 0,1 0 1 0 0,0 0-1 0 0,0 0 1 0 0,0 0-1 0 0,1 0 1 0 0,-1-1-1 0 0,0 1 1 0 0,0 0-1 0 0,0 0 1 0 0,0-1-1 0 0,1 1 1 0 0,-1-1 0 0 0,0 1-1 0 0,1-1 1 0 0,-1 0-1 0 0,0 0 1 0 0,1 1-1 0 0,-1-1 1 0 0,0 0-1 0 0,1 0 1 0 0,-1 0-1 0 0,1 0 1 0 0,-1-1-1 0 0,2 1 1 0 0,0-1 16 0 0,-1-1 0 0 0,1 1 0 0 0,0 0 0 0 0,-1-1 0 0 0,1 0-1 0 0,-1 0 1 0 0,0 0 0 0 0,0 0 0 0 0,1 0 0 0 0,-1 0 0 0 0,0 0 0 0 0,1-3 0 0 0,3-4 209 0 0,-1 1-1 0 0,0-1 1 0 0,0 0 0 0 0,-1-1 0 0 0,0 1-1 0 0,5-18 1 0 0,-2-15 1085 0 0,14-62 772 0 0,-17 92-1630 0 0,0 0 0 0 0,0 0-1 0 0,1 1 1 0 0,0 0 0 0 0,1 0 0 0 0,10-14-1 0 0,-15 23-226 0 0,0 0 0 0 0,1 0 0 0 0,-1 0 0 0 0,1 0 0 0 0,0 0 0 0 0,-1 1 0 0 0,1-1 0 0 0,0 0 0 0 0,0 1 0 0 0,0 0 0 0 0,0-1 0 0 0,1 1-1 0 0,-1 0 1 0 0,0 0 0 0 0,0 0 0 0 0,1 0 0 0 0,-1 1 0 0 0,1-1 0 0 0,3 0 0 0 0,-4 1-21 0 0,1 1 0 0 0,-1-1 0 0 0,0 1-1 0 0,1-1 1 0 0,-1 1 0 0 0,0 0 0 0 0,1 0 0 0 0,-1 0 0 0 0,0 0 0 0 0,0 0-1 0 0,0 1 1 0 0,0-1 0 0 0,0 1 0 0 0,0-1 0 0 0,0 1 0 0 0,1 2 0 0 0,7 8 75 0 0,-1 0 0 0 0,0 1 0 0 0,-1 0 1 0 0,12 27-1 0 0,-14-29-236 0 0,13 28-527 0 0,-1 0-1152 0 0,-4-14-2204 0 0,0 0-1390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1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1 139 4145 0 0,'49'-47'5942'0'0,"-30"30"-6566"0"0,2 0-1 0 0,28-18 1 0 0,-4 16-1499 0 0,-34 16 2089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5985 0 0,'1'-2'5330'0'0,"1"11"-1370"0"0,0-4-3080 0 0,94 180 4006 0 0,-14-28-5143 0 0,-62-117-1507 0 0,0-1-5125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2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6449 0 0,'1'-1'174'0'0,"0"1"-1"0"0,0 0 1 0 0,0 0-1 0 0,0-1 1 0 0,0 1-1 0 0,0 0 1 0 0,0 0-1 0 0,0 0 1 0 0,0 0-1 0 0,0 0 1 0 0,0 0-1 0 0,0 0 1 0 0,0 0-1 0 0,0 1 1 0 0,-1-1-1 0 0,1 0 1 0 0,0 1-1 0 0,0-1 1 0 0,0 0-1 0 0,0 1 1 0 0,0-1-1 0 0,0 1 1 0 0,-1-1-1 0 0,1 1 1 0 0,0 0-1 0 0,0-1 1 0 0,-1 1-1 0 0,1 0 1 0 0,0 0-1 0 0,-1-1 1 0 0,2 3-1 0 0,20 24 2297 0 0,-10-7-1868 0 0,-1 1 0 0 0,-1 0 0 0 0,-1 0 0 0 0,10 37 0 0 0,17 96-253 0 0,-22-83-433 0 0,9 45-591 0 0,13 56-4083 0 0,-30-147 3231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2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 3225 0 0,'60'72'5017'0'0,"-49"-57"-4235"0"0,0-1 0 0 0,1 0-1 0 0,0 0 1 0 0,2-1-1 0 0,-1-1 1 0 0,27 19 0 0 0,-18-19-96 0 0,-1-1 0 0 0,2-1 0 0 0,-1-1 1 0 0,40 11-1 0 0,-38-15-1068 0 0,0 0 0 0 0,34 2 0 0 0,-55-7 194 0 0,0 0-1 0 0,0 0 0 0 0,1 0 1 0 0,-1 0-1 0 0,0-1 0 0 0,0 1 1 0 0,0-1-1 0 0,0 0 1 0 0,0 0-1 0 0,0 0 0 0 0,-1 0 1 0 0,1-1-1 0 0,0 1 0 0 0,0-1 1 0 0,-1 1-1 0 0,1-1 0 0 0,-1 0 1 0 0,1 0-1 0 0,1-3 0 0 0,0 1 123 0 0,-1-1 1 0 0,1 0-1 0 0,-1 0 0 0 0,-1 0 0 0 0,1 0 0 0 0,-1 0 0 0 0,1-1 0 0 0,-2 1 0 0 0,3-10 1 0 0,0-8 625 0 0,-1-1 1 0 0,-1 0 0 0 0,-3-44 0 0 0,-7-20 679 0 0,5 63-773 0 0,0 1-1 0 0,2-1 1 0 0,0 0-1 0 0,2 0 1 0 0,4-27-1 0 0,-5 51-421 0 0,0 0-1 0 0,0 0 0 0 0,1 0 0 0 0,-1 0 1 0 0,0 0-1 0 0,0 0 0 0 0,1 0 0 0 0,-1 0 1 0 0,0 0-1 0 0,1 0 0 0 0,-1 0 0 0 0,1 0 1 0 0,-1 0-1 0 0,1 1 0 0 0,-1-1 0 0 0,1 0 1 0 0,0 0-1 0 0,-1 1 0 0 0,1-1 0 0 0,0 0 1 0 0,0 1-1 0 0,-1-1 0 0 0,3 0 0 0 0,-2 1-4 0 0,0 0 0 0 0,0 0 0 0 0,0 0 0 0 0,0 0 0 0 0,0 0 0 0 0,0 1 0 0 0,0-1 0 0 0,0 0 0 0 0,0 1 0 0 0,-1-1 0 0 0,1 1 0 0 0,0-1 0 0 0,0 1 0 0 0,0-1 0 0 0,0 1 0 0 0,-1-1 0 0 0,1 1 0 0 0,0 0 0 0 0,0 0 0 0 0,6 7 156 0 0,-1-1 0 0 0,0 1 1 0 0,6 13-1 0 0,-11-20-185 0 0,12 20 115 0 0,147 234-236 0 0,-144-231-384 0 0,7 10-1424 0 0,-6-12-2288 0 0,2 3-1786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20 112 1840 0 0,'-1'-1'41'0'0,"0"1"1"0"0,0 0-1 0 0,1 0 0 0 0,-1 0 0 0 0,0 0 0 0 0,0-1 0 0 0,0 1 0 0 0,0 0 0 0 0,1-1 0 0 0,-1 1 1 0 0,0-1-1 0 0,0 1 0 0 0,1-1 0 0 0,-1 1 0 0 0,0-1 0 0 0,1 0 0 0 0,-1 1 0 0 0,0-1 0 0 0,1 0 0 0 0,-1 1 1 0 0,1-1-1 0 0,-1 0 0 0 0,1 0 0 0 0,0 0 0 0 0,-1 1 0 0 0,1-1 0 0 0,0 0 0 0 0,-1 0 0 0 0,1 0 1 0 0,0 0-1 0 0,0 0 0 0 0,0 0 0 0 0,0 1 0 0 0,0-1 0 0 0,0 0 0 0 0,0 0 0 0 0,0 0 0 0 0,0 0 0 0 0,0 0 1 0 0,1 0-1 0 0,-1-1 0 0 0,1-2 51 0 0,0 0 0 0 0,0 0 1 0 0,0 0-1 0 0,0 0 0 0 0,0 0 0 0 0,1 0 1 0 0,3-6-1 0 0,-1 6 24 0 0,-1 0 0 0 0,1 0 1 0 0,0 1-1 0 0,0 0 0 0 0,0 0 0 0 0,0 0 0 0 0,0 0 1 0 0,1 0-1 0 0,-1 1 0 0 0,1 0 0 0 0,0 0 1 0 0,-1 0-1 0 0,1 1 0 0 0,0-1 0 0 0,0 1 1 0 0,0 0-1 0 0,0 1 0 0 0,1-1 0 0 0,-1 1 0 0 0,0 0 1 0 0,0 0-1 0 0,0 1 0 0 0,0-1 0 0 0,0 1 1 0 0,0 0-1 0 0,0 1 0 0 0,0-1 0 0 0,0 1 0 0 0,0 0 1 0 0,-1 0-1 0 0,1 1 0 0 0,-1-1 0 0 0,1 1 1 0 0,-1 0-1 0 0,0 0 0 0 0,0 0 0 0 0,-1 1 0 0 0,1-1 1 0 0,4 7-1 0 0,0 3-460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3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5985 0 0,'7'-1'286'0'0,"0"0"0"0"0,0 0-1 0 0,0 0 1 0 0,0-1 0 0 0,-1 0-1 0 0,1-1 1 0 0,0 1 0 0 0,9-6-1 0 0,50-33 925 0 0,-57 35-1302 0 0,194-129-2739 0 0,-177 116 2757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4:53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3225 0 0,'0'0'142'0'0,"-1"1"1"0"0,1-1 0 0 0,0 0-1 0 0,0 1 1 0 0,-1-1 0 0 0,1 1-1 0 0,0-1 1 0 0,0 1 0 0 0,0-1-1 0 0,0 1 1 0 0,-1-1 0 0 0,1 1-1 0 0,0 0 1 0 0,0-1 0 0 0,0 1-1 0 0,0-1 1 0 0,0 1 0 0 0,0-1-1 0 0,1 1 1 0 0,-1-1 0 0 0,0 1-1 0 0,0-1 1 0 0,0 1 0 0 0,0-1-1 0 0,0 1 1 0 0,1-1 0 0 0,-1 1-1 0 0,0-1 1 0 0,1 1 0 0 0,-1-1-1 0 0,0 0 1 0 0,1 1 0 0 0,14 30 2867 0 0,-9-18-1693 0 0,3 16 414 0 0,-1-1 0 0 0,-1 2 0 0 0,5 51 0 0 0,-4-23-2587 0 0,3-2-3516 0 0,-2-23-1622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2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182 598 6913 0 0,'-12'4'280'0'0,"0"1"-1"0"0,0 0 1 0 0,0 1-1 0 0,0 0 1 0 0,1 1-1 0 0,0 0 1 0 0,-14 13-1 0 0,7-7 183 0 0,8-6-193 0 0,6-5-142 0 0,0 0 0 0 0,1 1 0 0 0,-1-1 0 0 0,1 1 0 0 0,-1 0 0 0 0,1 0 0 0 0,0 0 0 0 0,0 1 0 0 0,0-1 0 0 0,0 1 0 0 0,1-1 0 0 0,-1 1 0 0 0,-1 5 0 0 0,4-9-79 0 0,0 1 0 0 0,1-1-1 0 0,-1 1 1 0 0,0-1 0 0 0,1 0-1 0 0,-1 1 1 0 0,1-1-1 0 0,-1 0 1 0 0,0 1 0 0 0,1-1-1 0 0,-1 0 1 0 0,1 1-1 0 0,-1-1 1 0 0,1 0 0 0 0,-1 0-1 0 0,1 0 1 0 0,-1 1-1 0 0,1-1 1 0 0,-1 0 0 0 0,1 0-1 0 0,-1 0 1 0 0,1 0-1 0 0,-1 0 1 0 0,1 0 0 0 0,-1 0-1 0 0,1 0 1 0 0,-1 0 0 0 0,1 0-1 0 0,-1 0 1 0 0,1 0-1 0 0,-1-1 1 0 0,1 1 0 0 0,-1 0-1 0 0,1 0 1 0 0,0-1-1 0 0,23-4 913 0 0,15-9 420 0 0,0-2-1 0 0,58-33 0 0 0,69-53 420 0 0,-162 100-1757 0 0,467-288 1308 0 0,-257 155-2529 0 0,-91 54 251 0 0,-92 62-381 0 0,-2 3-276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24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7370 0 0,'2'-3'402'0'0,"1"0"0"0"0,-1 0 0 0 0,1 1 0 0 0,0-1 0 0 0,0 1 0 0 0,0-1 0 0 0,0 1 0 0 0,0 0 0 0 0,1 0 0 0 0,-1 1 0 0 0,1-1 0 0 0,-1 1 0 0 0,1-1 0 0 0,5 0 0 0 0,-8 2-319 0 0,0 1 1 0 0,-1-1-1 0 0,1 1 0 0 0,0-1 0 0 0,0 1 0 0 0,-1-1 1 0 0,1 1-1 0 0,-1 0 0 0 0,1-1 0 0 0,0 1 0 0 0,-1 0 1 0 0,0 0-1 0 0,1-1 0 0 0,-1 1 0 0 0,1 0 0 0 0,-1 0 1 0 0,0 0-1 0 0,1-1 0 0 0,-1 1 0 0 0,0 1 0 0 0,7 24 721 0 0,-5-19-533 0 0,30 122 1675 0 0,-19-69-1435 0 0,3-1 0 0 0,2 0-1 0 0,43 91 1 0 0,41 38 64 0 0,48 95-2373 0 0,-130-241-5027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26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168 252 2761 0 0,'-20'0'19'0'0,"12"1"822"0"0,1-1-1 0 0,-1 0 0 0 0,1-1 1 0 0,-15-2-1 0 0,19 2-615 0 0,0 0 0 0 0,0-1-1 0 0,0 1 1 0 0,0-1 0 0 0,0 1 0 0 0,1-1-1 0 0,-1 0 1 0 0,1 0 0 0 0,-1 0 0 0 0,1 0-1 0 0,0 0 1 0 0,0-1 0 0 0,0 1 0 0 0,0-1 0 0 0,-2-3-1 0 0,-5-8 376 0 0,1 0 0 0 0,0-1-1 0 0,1 0 1 0 0,-8-28-1 0 0,13 39-569 0 0,1 1 0 0 0,0-1 0 0 0,0 1 0 0 0,0-1 0 0 0,1 0-1 0 0,-1 0 1 0 0,1 1 0 0 0,0-1 0 0 0,0 0 0 0 0,1 0-1 0 0,-1 1 1 0 0,1-1 0 0 0,-1 0 0 0 0,1 0 0 0 0,0 1 0 0 0,0-1-1 0 0,1 1 1 0 0,-1-1 0 0 0,1 1 0 0 0,0 0 0 0 0,0-1 0 0 0,0 1-1 0 0,0 0 1 0 0,0 0 0 0 0,1 0 0 0 0,5-4 0 0 0,-6 5-37 0 0,0 1 0 0 0,0-1 1 0 0,0 1-1 0 0,0 0 0 0 0,1-1 1 0 0,-1 1-1 0 0,0 1 0 0 0,1-1 1 0 0,-1 0-1 0 0,0 0 0 0 0,1 1 1 0 0,-1-1-1 0 0,1 1 0 0 0,-1 0 1 0 0,1 0-1 0 0,-1 0 0 0 0,1 0 0 0 0,-1 0 1 0 0,1 1-1 0 0,4 0 0 0 0,-4 1 10 0 0,0-1-1 0 0,0 1 0 0 0,0 0 0 0 0,0 0 0 0 0,0 0 0 0 0,0 1 1 0 0,0-1-1 0 0,0 1 0 0 0,-1-1 0 0 0,1 1 0 0 0,-1 0 0 0 0,3 5 1 0 0,3 5-55 0 0,-1 1 1 0 0,-1 0 0 0 0,0 0-1 0 0,-1 1 1 0 0,5 20 0 0 0,-5-16 86 0 0,0 0 1 0 0,1-1 0 0 0,1 0 0 0 0,14 25 0 0 0,-17-37 130 0 0,-1 0 1 0 0,1 0-1 0 0,0 0 1 0 0,0-1-1 0 0,1 0 0 0 0,0 0 1 0 0,0 0-1 0 0,0 0 1 0 0,0-1-1 0 0,1 1 0 0 0,0-1 1 0 0,0-1-1 0 0,0 1 1 0 0,0-1-1 0 0,10 3 1 0 0,-12-5-80 0 0,0 0 1 0 0,0-1 0 0 0,0 0-1 0 0,0 0 1 0 0,0 0-1 0 0,0 0 1 0 0,0-1 0 0 0,0 0-1 0 0,0 1 1 0 0,0-1 0 0 0,0-1-1 0 0,0 1 1 0 0,0-1 0 0 0,0 1-1 0 0,-1-1 1 0 0,1 0 0 0 0,-1 0-1 0 0,1-1 1 0 0,-1 1 0 0 0,4-5-1 0 0,8-6 22 0 0,-1-1 0 0 0,23-29-1 0 0,-31 36-194 0 0,28-42-1837 0 0,-18 23-4220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31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63 293 4313 0 0,'-1'-8'118'0'0,"-20"-68"1062"0"0,19 71-756 0 0,0-1 0 0 0,0 1 0 0 0,-1-1 0 0 0,0 1 1 0 0,0 0-1 0 0,0 0 0 0 0,0 0 0 0 0,-1 1 0 0 0,0-1 1 0 0,-8-6-1 0 0,31 27 543 0 0,24 29-1 0 0,-20-20-856 0 0,1-1-1 0 0,28 22 1 0 0,-43-39-219 0 0,0-1 0 0 0,0 0 0 0 0,0 0 1 0 0,0-1-1 0 0,1 0 0 0 0,19 6 0 0 0,-28-11 70 0 0,0 0-1 0 0,0 0 1 0 0,-1-1-1 0 0,1 1 1 0 0,0 0-1 0 0,0 0 1 0 0,0-1-1 0 0,-1 1 0 0 0,1 0 1 0 0,0-1-1 0 0,0 1 1 0 0,-1-1-1 0 0,1 1 1 0 0,0-1-1 0 0,-1 1 1 0 0,1-1-1 0 0,0 1 1 0 0,-1-1-1 0 0,1 0 1 0 0,-1 1-1 0 0,1-1 1 0 0,-1 0-1 0 0,1 1 1 0 0,-1-1-1 0 0,0 0 1 0 0,1 0-1 0 0,-1 0 1 0 0,0 1-1 0 0,1-1 1 0 0,-1 0-1 0 0,0 0 0 0 0,0 0 1 0 0,0 0-1 0 0,0 1 1 0 0,0-1-1 0 0,0-2 1 0 0,2-31-447 0 0,-4-70 1226 0 0,3 72-795 0 0,-1 1 0 0 0,-9-61 0 0 0,9 89-274 0 0,5 10 91 0 0,4 12 90 0 0,-9-19 149 0 0,13 32 66 0 0,-5-12-26 0 0,20 36 0 0 0,-25-51 3 0 0,0 0 1 0 0,1-1 0 0 0,-1 1 0 0 0,1-1 0 0 0,0 0-1 0 0,0 0 1 0 0,0 0 0 0 0,1 0 0 0 0,0-1 0 0 0,-1 0-1 0 0,1 0 1 0 0,5 3 0 0 0,-9-6-35 0 0,-1 0 0 0 0,1 0 0 0 0,-1 1 0 0 0,1-1 1 0 0,-1 0-1 0 0,1 0 0 0 0,-1 0 0 0 0,1 0 0 0 0,-1 0 0 0 0,1 0 0 0 0,-1 0 1 0 0,1 0-1 0 0,-1 0 0 0 0,1 0 0 0 0,-1 0 0 0 0,1 0 0 0 0,-1 0 1 0 0,1 0-1 0 0,-1 0 0 0 0,1 0 0 0 0,-1 0 0 0 0,1-1 0 0 0,-1 1 0 0 0,1 0 1 0 0,-1 0-1 0 0,1-1 0 0 0,-1 1 0 0 0,0 0 0 0 0,1-1 0 0 0,-1 1 0 0 0,1-1 1 0 0,5-19 606 0 0,-7-32 501 0 0,0 43-1044 0 0,0-10-68 0 0,-2-38 61 0 0,3 53-57 0 0,0 0 0 0 0,1 1 0 0 0,-1-1 0 0 0,1 0 0 0 0,0 1 0 0 0,0-1 0 0 0,0 0 0 0 0,0 1 0 0 0,0-1 0 0 0,1 1 0 0 0,3-6 0 0 0,-4 8-2 0 0,0 0 0 0 0,0 0 0 0 0,1 1 0 0 0,-1-1-1 0 0,0 0 1 0 0,0 1 0 0 0,0-1 0 0 0,0 1 0 0 0,0-1 0 0 0,1 1 0 0 0,-1 0 0 0 0,0-1-1 0 0,0 1 1 0 0,1 0 0 0 0,-1 0 0 0 0,0 0 0 0 0,1 0 0 0 0,-1 0 0 0 0,0 0 0 0 0,0 0-1 0 0,1 1 1 0 0,-1-1 0 0 0,0 0 0 0 0,0 1 0 0 0,1-1 0 0 0,-1 1 0 0 0,0-1 0 0 0,0 1-1 0 0,0-1 1 0 0,0 1 0 0 0,0 0 0 0 0,2 1 0 0 0,35 29 197 0 0,-34-28-387 0 0,55 52-2521 0 0,-49-43-1096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32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4 297 6449 0 0,'0'0'34'0'0,"-1"0"0"0"0,1 0-1 0 0,0-1 1 0 0,-1 1 0 0 0,1 0 0 0 0,0 0-1 0 0,0-1 1 0 0,0 1 0 0 0,-1 0-1 0 0,1-1 1 0 0,0 1 0 0 0,0 0-1 0 0,0-1 1 0 0,0 1 0 0 0,0 0-1 0 0,-1-1 1 0 0,1 1 0 0 0,0 0 0 0 0,0-1-1 0 0,0 1 1 0 0,0 0 0 0 0,0-1-1 0 0,0 1 1 0 0,0 0 0 0 0,0-1-1 0 0,0 1 1 0 0,0 0 0 0 0,0-1-1 0 0,1 1 1 0 0,-1 0 0 0 0,0-1 0 0 0,0 1-1 0 0,0 0 1 0 0,0-1 0 0 0,1 1-1 0 0,-1 0 1 0 0,0-1 0 0 0,0 1-1 0 0,1 0 1 0 0,16-9 1199 0 0,-13 8-1132 0 0,-1 1 1 0 0,0-1-1 0 0,0 1 1 0 0,1-1-1 0 0,-1 1 1 0 0,0 0-1 0 0,1 0 1 0 0,-1 1-1 0 0,0-1 1 0 0,0 1-1 0 0,6 1 1 0 0,0 5-182 0 0,0 0 1 0 0,-1 0-1 0 0,0 1 1 0 0,0 0-1 0 0,-1 1 1 0 0,0 0-1 0 0,0 0 1 0 0,8 17 0 0 0,17 20-549 0 0,-26-39 588 0 0,-2-1 15 0 0,0-1-1 0 0,1 1 1 0 0,0-1-1 0 0,0 0 1 0 0,0 0 0 0 0,0 0-1 0 0,1-1 1 0 0,8 5 0 0 0,-13-9 38 0 0,-1 0 1 0 0,0 1 0 0 0,1-1 0 0 0,-1 0 0 0 0,1 0-1 0 0,-1 0 1 0 0,1 0 0 0 0,-1 0 0 0 0,0 0 0 0 0,1 0 0 0 0,-1 0-1 0 0,1-1 1 0 0,-1 1 0 0 0,1 0 0 0 0,-1 0 0 0 0,0 0-1 0 0,1 0 1 0 0,-1-1 0 0 0,1 1 0 0 0,-1 0 0 0 0,0 0 0 0 0,1-1-1 0 0,-1 1 1 0 0,0 0 0 0 0,1 0 0 0 0,-1-1 0 0 0,0 1-1 0 0,0 0 1 0 0,1-1 0 0 0,-1 1 0 0 0,0-1 0 0 0,9-19 327 0 0,-2-19-71 0 0,-4-38-274 0 0,2-18 185 0 0,-4 87-78 0 0,0 0 0 0 0,1 0 0 0 0,0 0 0 0 0,0 0-1 0 0,1 1 1 0 0,0-1 0 0 0,0 1 0 0 0,9-14 0 0 0,-11 20-96 0 0,0-1-1 0 0,0 1 1 0 0,0-1-1 0 0,0 1 1 0 0,0 0-1 0 0,1 0 1 0 0,-1-1 0 0 0,0 1-1 0 0,1 0 1 0 0,-1 0-1 0 0,1 0 1 0 0,0 1-1 0 0,-1-1 1 0 0,1 0 0 0 0,-1 1-1 0 0,1-1 1 0 0,0 1-1 0 0,0-1 1 0 0,-1 1-1 0 0,1 0 1 0 0,0-1 0 0 0,0 1-1 0 0,-1 0 1 0 0,1 0-1 0 0,0 0 1 0 0,0 1 0 0 0,0-1-1 0 0,-1 0 1 0 0,1 1-1 0 0,0-1 1 0 0,-1 1-1 0 0,1 0 1 0 0,0-1 0 0 0,-1 1-1 0 0,1 0 1 0 0,-1 0-1 0 0,1 0 1 0 0,-1 0-1 0 0,3 2 1 0 0,7 6-47 0 0,0 1 1 0 0,-1 0 0 0 0,0 1-1 0 0,9 12 1 0 0,-2-3-66 0 0,-14-16 100 0 0,2 0 0 0 0,-1 0-1 0 0,0 0 1 0 0,1 0 0 0 0,0-1-1 0 0,0 0 1 0 0,0 0 0 0 0,0 0 0 0 0,0-1-1 0 0,7 2 1 0 0,-11-3 40 0 0,0-1 0 0 0,1 0 0 0 0,-1 1 0 0 0,1-1 0 0 0,-1 0 0 0 0,1 0-1 0 0,-1 0 1 0 0,1 0 0 0 0,-1 0 0 0 0,1-1 0 0 0,-1 1 0 0 0,1 0 0 0 0,-1-1 0 0 0,1 1 0 0 0,-1-1 0 0 0,1 1 0 0 0,1-2 0 0 0,-1 0 10 0 0,-1 1 1 0 0,1-1-1 0 0,-1 0 1 0 0,1 1-1 0 0,-1-1 1 0 0,0 0-1 0 0,1 0 1 0 0,-1 0 0 0 0,0 0-1 0 0,0 0 1 0 0,-1 0-1 0 0,1 0 1 0 0,0 0-1 0 0,-1 0 1 0 0,1-4-1 0 0,8-68-1058 0 0,-9 60 1182 0 0,1-1 0 0 0,1 1 1 0 0,0-1-1 0 0,1 1 1 0 0,1 0-1 0 0,0 0 0 0 0,12-26 1 0 0,-16 39-129 0 0,0 0 0 0 0,1 0 1 0 0,0 1-1 0 0,-1-1 0 0 0,1 0 0 0 0,-1 1 1 0 0,1-1-1 0 0,0 0 0 0 0,-1 1 1 0 0,1-1-1 0 0,0 1 0 0 0,0-1 1 0 0,0 1-1 0 0,-1-1 0 0 0,1 1 0 0 0,0-1 1 0 0,0 1-1 0 0,0 0 0 0 0,0 0 1 0 0,0-1-1 0 0,0 1 0 0 0,0 0 1 0 0,0 0-1 0 0,0 0 0 0 0,0 0 0 0 0,-1 0 1 0 0,1 0-1 0 0,0 0 0 0 0,0 0 1 0 0,0 1-1 0 0,0-1 0 0 0,0 0 1 0 0,0 0-1 0 0,0 1 0 0 0,0-1 0 0 0,-1 1 1 0 0,1-1-1 0 0,0 1 0 0 0,1 0 1 0 0,32 28-117 0 0,-26-22-678 0 0,4 4-3992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32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21 187 5065 0 0,'-20'15'981'0'0,"19"-9"441"0"0,15-8 312 0 0,10-7-1102 0 0,-1-1 0 0 0,0-1 0 0 0,-1-1 0 0 0,0-1 0 0 0,29-23 0 0 0,4 0-567 0 0,38-25-1067 0 0,-66 43 75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5:3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84 6913 0 0,'-26'18'1003'0'0,"0"2"0"0"0,-29 27 0 0 0,184-159 1023 0 0,-86 77-2797 0 0,-17 14-3236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3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 3225 0 0,'-59'0'1644'0'0,"-80"12"0"0"0,126-12-1041 0 0,11 0-359 0 0,-1 0 0 0 0,0 0-1 0 0,0 0 1 0 0,0 1 0 0 0,1-1-1 0 0,-1 0 1 0 0,0 1 0 0 0,0 0 0 0 0,1 0-1 0 0,-1 0 1 0 0,-2 1 0 0 0,5-1-200 0 0,0-1 1 0 0,0 1 0 0 0,0-1-1 0 0,0 1 1 0 0,0-1-1 0 0,0 1 1 0 0,1-1 0 0 0,-1 1-1 0 0,0-1 1 0 0,0 1-1 0 0,1-1 1 0 0,-1 1 0 0 0,0-1-1 0 0,0 0 1 0 0,1 1-1 0 0,-1-1 1 0 0,1 1 0 0 0,-1-1-1 0 0,0 0 1 0 0,1 1 0 0 0,-1-1-1 0 0,1 0 1 0 0,-1 0-1 0 0,1 1 1 0 0,-1-1 0 0 0,1 0-1 0 0,-1 0 1 0 0,1 0-1 0 0,-1 1 1 0 0,1-1 0 0 0,-1 0-1 0 0,2 0 1 0 0,17 7 253 0 0,223 68 1497 0 0,-29-8-1814 0 0,-176-57 39 0 0,1-3 0 0 0,0-1 0 0 0,70 2 0 0 0,-67-9 237 0 0,80-13 1 0 0,-121 14-235 0 0,1 0 0 0 0,-1 0 0 0 0,0 0 1 0 0,1 0-1 0 0,-1 0 0 0 0,1 0 0 0 0,-1 0 0 0 0,0 0 1 0 0,1 1-1 0 0,-1-1 0 0 0,0 0 0 0 0,1 0 0 0 0,-1 1 1 0 0,0-1-1 0 0,1 0 0 0 0,-1 0 0 0 0,0 1 0 0 0,1-1 1 0 0,-1 0-1 0 0,0 1 0 0 0,0-1 0 0 0,1 0 0 0 0,-1 1 1 0 0,0-1-1 0 0,0 0 0 0 0,0 1 0 0 0,0-1 0 0 0,1 1 1 0 0,-1-1-1 0 0,0 1 0 0 0,0-1 0 0 0,0 0 0 0 0,0 1 1 0 0,0-1-1 0 0,0 1 0 0 0,0-1 0 0 0,0 0 0 0 0,0 1 1 0 0,0-1-1 0 0,0 1 0 0 0,-1-1 0 0 0,1 0 0 0 0,0 1 1 0 0,0-1-1 0 0,0 1 0 0 0,0-1 0 0 0,-1 0 0 0 0,1 1 1 0 0,-1 0-1 0 0,-9 29 310 0 0,7-22-206 0 0,-58 167 553 0 0,-45 224-1 0 0,83-286-726 0 0,-24 132-3419 0 0,43-219-1580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4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3225 0 0,'0'0'301'0'0,"8"28"3215"0"0,76 192-1164 0 0,-51-140-2429 0 0,21 43 147 0 0,-46-110-96 0 0,0 1-1 0 0,0-1 1 0 0,1 0 0 0 0,0-1 0 0 0,1 0 0 0 0,15 13-1 0 0,-21-21 10 0 0,1-1-1 0 0,-1 0 0 0 0,1 0 1 0 0,0 0-1 0 0,0-1 1 0 0,0 1-1 0 0,0-1 0 0 0,0 0 1 0 0,1-1-1 0 0,-1 1 0 0 0,0-1 1 0 0,10 1-1 0 0,-5-2-57 0 0,0 0 0 0 0,0 0-1 0 0,0-1 1 0 0,1 0 0 0 0,-2-1 0 0 0,17-4 0 0 0,-8 0-66 0 0,0-1 0 0 0,-1-1 0 0 0,1 0 0 0 0,-2-1 0 0 0,1-1 0 0 0,29-23 1 0 0,57-70 866 0 0,-75 73-736 0 0,1 0 0 0 0,45-34 0 0 0,-52 49-244 0 0,-10 7-80 0 0,-2 1-1 0 0,1-1 1 0 0,-1-1 0 0 0,0 0 0 0 0,15-18 0 0 0,-18 17-20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36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7405 5985 0 0,'7'-1'327'0'0,"0"-1"0"0"0,0 1-1 0 0,0-2 1 0 0,0 1 0 0 0,0-1 0 0 0,8-4-1 0 0,51-29-154 0 0,-54 30-96 0 0,214-128-1368 0 0,-145 84 1089 0 0,115-73 901 0 0,136-79 2863 0 0,93-68-1461 0 0,-75 41-1369 0 0,-126 94-798 0 0,115-65-978 0 0,-7 4 633 0 0,83-43 40 0 0,57-15 1673 0 0,-266 141-805 0 0,120-78 734 0 0,25-13-185 0 0,152-106-963 0 0,-442 270-99 0 0,276-171-816 0 0,-125 81 169 0 0,9-2 104 0 0,92-60 248 0 0,-221 129 309 0 0,259-162 559 0 0,378-200 713 0 0,-630 365-1299 0 0,-5 3 30 0 0,360-199 0 0 0,49-25 137 0 0,-203 106 198 0 0,-218 130-247 0 0,408-211 961 0 0,6-17-768 0 0,-196 98-910 0 0,-71 42 519 0 0,70-37 832 0 0,112-68 129 0 0,-63 33-755 0 0,-120 74 16 0 0,94-49 618 0 0,38 1-140 0 0,37-16-3207 0 0,-270 135-4488 0 0,-113 54 3149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44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156 208 7834 0 0,'-7'-20'1076'0'0,"-9"-36"0"0"0,14 43-681 0 0,-1 1 0 0 0,0 0-1 0 0,-1 0 1 0 0,-1 1-1 0 0,0-1 1 0 0,0 1-1 0 0,-1 0 1 0 0,-11-16 0 0 0,17 26-377 0 0,-1 0 1 0 0,0 1-1 0 0,1-1 1 0 0,-1 0 0 0 0,1 1-1 0 0,-1-1 1 0 0,0 0 0 0 0,1 1-1 0 0,-1-1 1 0 0,0 1 0 0 0,0-1-1 0 0,0 1 1 0 0,1-1-1 0 0,-1 1 1 0 0,0 0 0 0 0,0-1-1 0 0,0 1 1 0 0,0 0 0 0 0,0 0-1 0 0,0 0 1 0 0,0-1-1 0 0,0 1 1 0 0,0 0 0 0 0,1 0-1 0 0,-1 0 1 0 0,0 1 0 0 0,0-1-1 0 0,0 0 1 0 0,0 0 0 0 0,0 0-1 0 0,0 1 1 0 0,0-1-1 0 0,0 0 1 0 0,1 1 0 0 0,-1-1-1 0 0,0 1 1 0 0,0-1 0 0 0,0 1-1 0 0,1-1 1 0 0,-1 1-1 0 0,0 0 1 0 0,1-1 0 0 0,-1 1-1 0 0,0 0 1 0 0,1 0 0 0 0,-1-1-1 0 0,1 1 1 0 0,0 0-1 0 0,-1 0 1 0 0,1 0 0 0 0,-1 0-1 0 0,1-1 1 0 0,0 3 0 0 0,-5 5 108 0 0,2 1 1 0 0,0 1-1 0 0,-4 15 1 0 0,7-24-125 0 0,-12 66 415 0 0,4 1 0 0 0,3 0 0 0 0,6 129 0 0 0,2-140-258 0 0,4 0 1 0 0,26 110 0 0 0,52 106-518 0 0,-52-189-826 0 0,-27-73-8 0 0,-1 0-1 0 0,16 18 1 0 0,-11-17-3336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44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41 456 0 0,'-8'-7'24'0'0,"6"6"249"0"0,1 0 1 0 0,-1 0-1 0 0,1 0 1 0 0,-1 0-1 0 0,1 0 1 0 0,0 0-1 0 0,-1 0 1 0 0,1-1 0 0 0,0 1-1 0 0,0 0 1 0 0,0-1-1 0 0,0 1 1 0 0,0-1-1 0 0,0 1 1 0 0,0-1-1 0 0,1 0 1 0 0,-1 1-1 0 0,1-1 1 0 0,-1 0-1 0 0,1 0 1 0 0,-1-2-1 0 0,2 4-148 0 0,-1 0-1 0 0,1 0 0 0 0,-1 0 1 0 0,1 0-1 0 0,-1 0 1 0 0,1 0-1 0 0,-1 0 0 0 0,1 0 1 0 0,-1 0-1 0 0,1 0 0 0 0,-1 0 1 0 0,1 0-1 0 0,-1 0 0 0 0,1 0 1 0 0,-1 0-1 0 0,1 1 0 0 0,-1-1 1 0 0,1 0-1 0 0,-1 0 1 0 0,0 1-1 0 0,1-1 0 0 0,-1 0 1 0 0,1 1-1 0 0,-1-1 0 0 0,0 0 1 0 0,1 1-1 0 0,-1-1 0 0 0,0 1 1 0 0,1-1-1 0 0,-1 0 0 0 0,0 1 1 0 0,1 0-1 0 0,14 15 1182 0 0,43 64 374 0 0,-37-48-929 0 0,37 40 1 0 0,32 20 1246 0 0,-32-33-2251 0 0,54 70 0 0 0,-83-93-1722 0 0,-10-13-2092 0 0,-5-7-496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4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35 345 3681 0 0,'-4'0'120'0'0,"1"0"-1"0"0,0 0 1 0 0,0 0 0 0 0,0 0 0 0 0,0-1-1 0 0,0 1 1 0 0,-6-3 0 0 0,9 3-72 0 0,-1 0 0 0 0,1 0 1 0 0,0 0-1 0 0,0 0 0 0 0,0-1 0 0 0,0 1 1 0 0,-1 0-1 0 0,1 0 0 0 0,0 0 0 0 0,0-1 0 0 0,0 1 1 0 0,0 0-1 0 0,-1 0 0 0 0,1-1 0 0 0,0 1 0 0 0,0 0 1 0 0,0 0-1 0 0,0-1 0 0 0,0 1 0 0 0,0 0 0 0 0,0 0 1 0 0,0-1-1 0 0,0 1 0 0 0,0 0 0 0 0,0 0 1 0 0,0-1-1 0 0,0 1 0 0 0,0 0 0 0 0,0-1 0 0 0,0 1 1 0 0,0 0-1 0 0,1-1 0 0 0,10-14 1557 0 0,18-10-499 0 0,2 0 0 0 0,0 2-1 0 0,40-22 1 0 0,3-2 167 0 0,128-86-278 0 0,-173 114-1518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45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1 245 8290 0 0,'134'-130'-736'0'0,"-87"86"-2098"0"0,26-14 1171 0 0,-58 45 1663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46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0 235 10594 0 0,'4'-11'472'0'0,"-1"4"96"0"0,3 0-455 0 0,0 2-113 0 0,1 0 0 0 0,0 0 0 0 0,2-2 0 0 0,7-7-129 0 0,10-5 25 0 0,11-8 8 0 0,5-2-1184 0 0,1-4-224 0 0,-1-1-56 0 0,-3 3-9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59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33 16588 0 0,'-7'-5'201'0'0,"28"4"-9330"0"0,-7-2 9439 0 0,7-9-2056 0 0,-11 0 1619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6:59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67 417 6913 0 0,'-8'-7'456'0'0,"1"-1"0"0"0,0 0-1 0 0,1 0 1 0 0,-1 0 0 0 0,2-1-1 0 0,-8-15 1 0 0,10 18-315 0 0,1-1 1 0 0,-1 0-1 0 0,2 0 0 0 0,-1 0 1 0 0,1 0-1 0 0,0-1 1 0 0,1 1-1 0 0,0 0 1 0 0,0 0-1 0 0,2-12 0 0 0,0 2-190 0 0,1 0 0 0 0,1 1-1 0 0,0-1 1 0 0,2 1-1 0 0,0 1 1 0 0,0-1-1 0 0,10-15 1 0 0,-10 21 31 0 0,-1 1 0 0 0,2 0 1 0 0,-1 0-1 0 0,1 1 0 0 0,0 0 1 0 0,1 0-1 0 0,0 1 0 0 0,0 0 1 0 0,1 0-1 0 0,0 1 0 0 0,0 0 1 0 0,11-5-1 0 0,-18 10 10 0 0,-1 0 0 0 0,1 0 0 0 0,-1 1 0 0 0,1-1 0 0 0,0 1 0 0 0,-1-1 0 0 0,1 1 1 0 0,0 0-1 0 0,-1 0 0 0 0,1-1 0 0 0,0 1 0 0 0,0 0 0 0 0,-1 1 0 0 0,1-1 0 0 0,0 0 0 0 0,-1 0 0 0 0,1 1 0 0 0,0-1 0 0 0,-1 1 0 0 0,1-1 0 0 0,2 2 0 0 0,-2 0 25 0 0,0 0-1 0 0,0 0 0 0 0,0 0 0 0 0,0 0 0 0 0,0 0 0 0 0,0 0 0 0 0,0 0 1 0 0,-1 1-1 0 0,1-1 0 0 0,-1 1 0 0 0,2 4 0 0 0,2 7 93 0 0,0 1 0 0 0,-2-1 0 0 0,4 30 0 0 0,-5-33-149 0 0,6 56-164 0 0,-3-27-85 0 0,15 67 0 0 0,-17-96 239 0 0,0 0-1 0 0,1 0 1 0 0,0-1 0 0 0,1 0 0 0 0,0 1-1 0 0,1-2 1 0 0,0 1 0 0 0,0-1-1 0 0,1 0 1 0 0,14 15 0 0 0,-17-21 103 0 0,1-1 0 0 0,-1 1 0 0 0,1 0 0 0 0,-1-1 0 0 0,1 0-1 0 0,0 0 1 0 0,0-1 0 0 0,0 1 0 0 0,0-1 0 0 0,0 0 0 0 0,0 0 0 0 0,0-1 0 0 0,0 1 0 0 0,0-1 0 0 0,10-1 0 0 0,-10 1 144 0 0,-1-1 0 0 0,0 1 0 0 0,0-1 0 0 0,1 0 0 0 0,-1 0 0 0 0,0 0 0 0 0,0 0 0 0 0,0-1 0 0 0,0 0 0 0 0,-1 0-1 0 0,1 0 1 0 0,0 0 0 0 0,-1 0 0 0 0,1-1 0 0 0,-1 0 0 0 0,0 0 0 0 0,0 0 0 0 0,0 0 0 0 0,4-5 0 0 0,-7 6-127 0 0,1 0-1 0 0,-1 0 1 0 0,1 0-1 0 0,-1 0 1 0 0,0 0-1 0 0,0 0 1 0 0,0 0-1 0 0,0 0 0 0 0,0 0 1 0 0,0 0-1 0 0,-1 0 1 0 0,1 0-1 0 0,-1 0 1 0 0,1 0-1 0 0,-1 0 1 0 0,0 0-1 0 0,0 0 1 0 0,0 0-1 0 0,0 0 1 0 0,0 1-1 0 0,0-1 1 0 0,0 0-1 0 0,-1 1 1 0 0,1-1-1 0 0,-1 1 1 0 0,1-1-1 0 0,-3 0 1 0 0,-5-8 211 0 0,-1 2 0 0 0,-19-14 0 0 0,16 13-208 0 0,1 1 1 0 0,-1 1-1 0 0,0 0 1 0 0,0 1 0 0 0,-1 0-1 0 0,0 1 1 0 0,0 1-1 0 0,-1 0 1 0 0,1 1-1 0 0,-24-2 1 0 0,23 5-492 0 0,0 0 0 0 0,0 1 1 0 0,1 0-1 0 0,-1 1 0 0 0,0 1 0 0 0,-21 7 1 0 0,2 2-1637 0 0,-1 1-3031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8754 0 0,'0'0'84'0'0,"0"-1"1"0"0,1 0 0 0 0,-1 0-1 0 0,0 1 1 0 0,1-1-1 0 0,-1 0 1 0 0,1 0 0 0 0,-1 1-1 0 0,1-1 1 0 0,-1 0-1 0 0,1 1 1 0 0,0-1 0 0 0,-1 1-1 0 0,1-1 1 0 0,0 1-1 0 0,-1-1 1 0 0,1 1-1 0 0,0 0 1 0 0,0-1 0 0 0,-1 1-1 0 0,1 0 1 0 0,0-1-1 0 0,0 1 1 0 0,0 0 0 0 0,-1 0-1 0 0,1 0 1 0 0,0 0-1 0 0,0 0 1 0 0,0 0 0 0 0,0 0-1 0 0,-1 0 1 0 0,1 0-1 0 0,0 0 1 0 0,0 0-1 0 0,0 0 1 0 0,0 1 0 0 0,42 6 614 0 0,-33-5-294 0 0,210 37 1703 0 0,-71-19-3610 0 0,-123-18-3426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0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7 9218 0 0,'-4'-2'84'0'0,"0"1"-1"0"0,0 0 1 0 0,0 0 0 0 0,0 0 0 0 0,0 1 0 0 0,0 0-1 0 0,0-1 1 0 0,0 1 0 0 0,0 1 0 0 0,0-1-1 0 0,0 0 1 0 0,0 1 0 0 0,0 0 0 0 0,-4 1-1 0 0,0 1-59 0 0,1 1 0 0 0,-1 0 0 0 0,0 0 0 0 0,1 0 0 0 0,-12 10 0 0 0,7-3-34 0 0,0 1 0 0 0,0 0-1 0 0,2 0 1 0 0,-1 1 0 0 0,1 0 0 0 0,1 1-1 0 0,1 0 1 0 0,0 1 0 0 0,1-1-1 0 0,-10 29 1 0 0,-2 15 114 0 0,-16 95 0 0 0,27-116 100 0 0,-4 24 8 0 0,3 1 0 0 0,2 0-1 0 0,3 0 1 0 0,5 67 0 0 0,0-103-4522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35:45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2745 0 0,'-4'0'135'0'0,"0"0"1"0"0,0 0 0 0 0,0 0-1 0 0,0 1 1 0 0,-1 0 0 0 0,1 0 0 0 0,0 0-1 0 0,0 0 1 0 0,0 0 0 0 0,1 1-1 0 0,-1 0 1 0 0,0 0 0 0 0,1 0 0 0 0,-1 0-1 0 0,-3 4 1 0 0,4-4 227 0 0,1 0 0 0 0,0-1 0 0 0,0 2 0 0 0,0-1 1 0 0,0 0-1 0 0,0 0 0 0 0,0 1 0 0 0,0-1 0 0 0,1 1 0 0 0,-1-1 0 0 0,1 1 0 0 0,0 0 0 0 0,-2 5 0 0 0,3-8-259 0 0,1 1 0 0 0,-1 0 0 0 0,1 0-1 0 0,-1 0 1 0 0,1 0 0 0 0,-1-1 0 0 0,1 1-1 0 0,-1 0 1 0 0,1 0 0 0 0,-1-1 0 0 0,1 1-1 0 0,0-1 1 0 0,0 1 0 0 0,-1 0 0 0 0,1-1-1 0 0,0 1 1 0 0,0-1 0 0 0,0 0 0 0 0,-1 1-1 0 0,1-1 1 0 0,0 0 0 0 0,0 1 0 0 0,0-1-1 0 0,0 0 1 0 0,0 0 0 0 0,0 0 0 0 0,0 0-1 0 0,0 0 1 0 0,-1 0 0 0 0,3 0 0 0 0,31 2 543 0 0,5-6-163 0 0,-29 2-266 0 0,1 0 1 0 0,0 1 0 0 0,-1 1 0 0 0,1 0-1 0 0,0 0 1 0 0,-1 1 0 0 0,1 0 0 0 0,20 5-1 0 0,-27-4-226 0 0,-1 0 0 0 0,0 0 0 0 0,0 0 0 0 0,0 0 0 0 0,-1 1 0 0 0,1-1 0 0 0,-1 1 0 0 0,1-1 0 0 0,-1 1 0 0 0,0 0 0 0 0,0 0 0 0 0,0 0 0 0 0,0 0 0 0 0,0 0 0 0 0,-1 1 0 0 0,1-1 0 0 0,-1 1 0 0 0,0-1 0 0 0,0 1 0 0 0,-1-1 0 0 0,1 1 0 0 0,0-1 0 0 0,-1 1 0 0 0,0 6 0 0 0,0 2-44 0 0,-1 0-1 0 0,0 0 1 0 0,0 1-1 0 0,-1-1 1 0 0,-1 0-1 0 0,-4 11 0 0 0,1-4-424 0 0,-3-1-118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0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1 169 7834 0 0,'4'-9'173'0'0,"0"0"0"0"0,1 1 1 0 0,0-1-1 0 0,0 1 0 0 0,1 0 0 0 0,0 0 1 0 0,0 0-1 0 0,1 1 0 0 0,0 0 1 0 0,15-12-1 0 0,-8 9 214 0 0,0 1 1 0 0,0 0-1 0 0,1 0 0 0 0,0 2 1 0 0,26-10-1 0 0,-38 15-356 0 0,0 1-1 0 0,0 0 1 0 0,0 0 0 0 0,0 1-1 0 0,0-1 1 0 0,0 1 0 0 0,0-1 0 0 0,0 1-1 0 0,0 0 1 0 0,0 0 0 0 0,0 0 0 0 0,0 0-1 0 0,0 1 1 0 0,0-1 0 0 0,0 1-1 0 0,0 0 1 0 0,0 0 0 0 0,0 0 0 0 0,0 0-1 0 0,-1 0 1 0 0,1 1 0 0 0,0-1-1 0 0,-1 1 1 0 0,1 0 0 0 0,-1 0 0 0 0,1 0-1 0 0,-1 0 1 0 0,0 0 0 0 0,0 0-1 0 0,0 1 1 0 0,0-1 0 0 0,0 1 0 0 0,-1-1-1 0 0,1 1 1 0 0,-1 0 0 0 0,0 0-1 0 0,0-1 1 0 0,0 1 0 0 0,0 0 0 0 0,1 4-1 0 0,1 8-132 0 0,0 0 0 0 0,0 0 0 0 0,-2 1 0 0 0,0-1 0 0 0,-1 0 0 0 0,-3 29 0 0 0,-20 74-978 0 0,15-88 1908 0 0,2 0 1 0 0,0 0 0 0 0,0 43-1 0 0,6-73-761 0 0,-1 0 1 0 0,1 1-1 0 0,0-1 0 0 0,0 1 0 0 0,0-1 0 0 0,0 0 1 0 0,0 1-1 0 0,0-1 0 0 0,1 0 0 0 0,-1 1 0 0 0,0-1 1 0 0,0 1-1 0 0,0-1 0 0 0,0 0 0 0 0,0 1 0 0 0,0-1 1 0 0,1 0-1 0 0,-1 1 0 0 0,0-1 0 0 0,0 0 1 0 0,1 0-1 0 0,-1 1 0 0 0,0-1 0 0 0,0 0 0 0 0,1 0 1 0 0,-1 1-1 0 0,0-1 0 0 0,1 0 0 0 0,-1 0 0 0 0,0 0 1 0 0,1 1-1 0 0,-1-1 0 0 0,0 0 0 0 0,1 0 0 0 0,-1 0 1 0 0,0 0-1 0 0,1 0 0 0 0,-1 0 0 0 0,0 0 1 0 0,1 0-1 0 0,-1 0 0 0 0,1 0 0 0 0,20-8 1355 0 0,18-20-299 0 0,-15 7-1245 0 0,62-49-1721 0 0,-58 51 406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1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6913 0 0,'24'-2'1977'0'0,"13"-8"-1622"0"0,-1-2 0 0 0,0-1 1 0 0,-1-2-1 0 0,43-24 0 0 0,-41 20-639 0 0,-28 14 272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1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10594 0 0,'6'-8'2939'0'0,"19"-5"-2902"0"0,-14 8-221 0 0,11-10-626 0 0,-2-1 0 0 0,0 0 0 0 0,21-23 0 0 0,-31 27 810 0 0,-3 0 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1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27 3681 0 0,'-5'-3'4'0'0,"-24"-17"1544"0"0,28 20-1310 0 0,0-1 0 0 0,1 1 0 0 0,-1 0 0 0 0,0-1-1 0 0,0 1 1 0 0,0 0 0 0 0,0-1 0 0 0,0 1 0 0 0,1 0 0 0 0,-1 0 0 0 0,0 0-1 0 0,0 0 1 0 0,0 0 0 0 0,0 0 0 0 0,0 0 0 0 0,-1 0 0 0 0,4 10 3152 0 0,12 19-2714 0 0,8 18 297 0 0,2-2 0 0 0,1-1 0 0 0,56 71 1 0 0,-47-74-94 0 0,33 54 0 0 0,-9 2-3758 0 0,-45-74-3022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2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 10138 0 0,'-2'-3'448'0'0,"2"-1"200"0"0,2 4-648 0 0,0 0 216 0 0,-1 2 16 0 0,1 0 9 0 0,2 0-1 0 0,-1 1-536 0 0,13 20-1065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2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66 7370 0 0,'0'-2'46'0'0,"-1"-1"1"0"0,1 0 0 0 0,0 1 0 0 0,0-1 0 0 0,0 0 0 0 0,0 0 0 0 0,0 1 0 0 0,1-1 0 0 0,-1 0-1 0 0,1 0 1 0 0,0 1 0 0 0,0-1 0 0 0,0 1 0 0 0,0-1 0 0 0,0 1 0 0 0,0-1 0 0 0,1 1-1 0 0,-1 0 1 0 0,1-1 0 0 0,0 1 0 0 0,0 0 0 0 0,0 0 0 0 0,0 0 0 0 0,0 1 0 0 0,3-4 0 0 0,-30 69-174 0 0,3-7 453 0 0,-22 88 0 0 0,38-123-129 0 0,2 1 0 0 0,1 0 0 0 0,0-1 1 0 0,2 1-1 0 0,0 0 0 0 0,2 0 0 0 0,4 29 1 0 0,-4-46-111 0 0,0 0 0 0 0,1 0 1 0 0,0-1-1 0 0,0 1 1 0 0,0 0-1 0 0,1-1 0 0 0,0 1 1 0 0,0-1-1 0 0,0 0 0 0 0,1 0 1 0 0,-1 0-1 0 0,1 0 1 0 0,0 0-1 0 0,1-1 0 0 0,-1 0 1 0 0,1 0-1 0 0,0 0 1 0 0,0-1-1 0 0,0 1 0 0 0,0-1 1 0 0,1 0-1 0 0,-1-1 0 0 0,1 1 1 0 0,0-1-1 0 0,0-1 1 0 0,0 1-1 0 0,0-1 0 0 0,0 0 1 0 0,0 0-1 0 0,0 0 1 0 0,0-1-1 0 0,0 0 0 0 0,0 0 1 0 0,0-1-1 0 0,0 1 0 0 0,1-2 1 0 0,-2 1-1 0 0,1 0 1 0 0,0-1-1 0 0,0 0 0 0 0,9-5 1 0 0,0 0 33 0 0,-1-1 1 0 0,0 0 0 0 0,0-1 0 0 0,-1-1-1 0 0,0 0 1 0 0,17-17 0 0 0,-25 22-78 0 0,0-1 0 0 0,1 0 0 0 0,-2 0 0 0 0,1 0-1 0 0,-1-1 1 0 0,0 0 0 0 0,0 1 0 0 0,-1-1 0 0 0,0-1 0 0 0,0 1 0 0 0,0 0 0 0 0,-1-1 0 0 0,0 1 0 0 0,-1-1 0 0 0,1-11 0 0 0,-2 19-19 0 0,1-1 0 0 0,-1 1 1 0 0,0-1-1 0 0,0 1 0 0 0,0-1 0 0 0,0 0 1 0 0,0 1-1 0 0,0-1 0 0 0,0 1 0 0 0,0-1 1 0 0,0 0-1 0 0,0 1 0 0 0,-1-1 0 0 0,1 1 1 0 0,0-1-1 0 0,0 1 0 0 0,-1-1 0 0 0,1 1 1 0 0,0-1-1 0 0,0 1 0 0 0,-1-1 0 0 0,1 1 1 0 0,0-1-1 0 0,-1 0 0 0 0,-8 10 175 0 0,-4 23-1086 0 0,-36 124-8047 0 0,40-124 8221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8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 6329 0 0,'-3'2'-3'0'0,"0"1"0"0"0,-1-1-1 0 0,1 0 1 0 0,-1 0 0 0 0,0 0 0 0 0,0-1-1 0 0,1 1 1 0 0,-1-1 0 0 0,-8 1-1 0 0,7-1 0 0 0,0 1 1 0 0,0-1-1 0 0,0 1 0 0 0,0 0 0 0 0,0 0 0 0 0,0 0 0 0 0,-6 5 0 0 0,-124 114 7286 0 0,161-135-4419 0 0,68-57-5317 0 0,-51 37 184 0 0,-28 22 1194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9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42 252 10594 0 0,'-41'7'1153'0'0,"74"-34"-1546"0"0,52-38-294 0 0,86-59-2458 0 0,-142 104 3218 0 0,-2-3-58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0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86 1840 0 0,'-25'10'2139'0'0,"1"0"0"0"0,-35 22 0 0 0,4-2 1104 0 0,90-41 1222 0 0,9-3-3322 0 0,-19 1-765 0 0,0-1 1 0 0,24-19 0 0 0,13-13-3392 0 0,-39 29-117 0 0,3-3-2082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0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10594 0 0,'0'-2'84'0'0,"0"1"-1"0"0,0-1 1 0 0,0 0 0 0 0,0 0-1 0 0,0 0 1 0 0,0 1 0 0 0,1-1-1 0 0,-1 0 1 0 0,0 0-1 0 0,1 1 1 0 0,0-1 0 0 0,-1 0-1 0 0,1 1 1 0 0,0-1-1 0 0,0 1 1 0 0,0-1 0 0 0,0 1-1 0 0,0-1 1 0 0,2-1 0 0 0,0 1 27 0 0,0 1 0 0 0,0-1 0 0 0,0 1 1 0 0,1 0-1 0 0,-1 0 0 0 0,0 0 1 0 0,0 0-1 0 0,1 1 0 0 0,-1-1 1 0 0,4 1-1 0 0,-1 0-62 0 0,1 0 1 0 0,-1 0 0 0 0,1 1-1 0 0,-1 0 1 0 0,1 0-1 0 0,-1 1 1 0 0,0 0 0 0 0,0 0-1 0 0,0 0 1 0 0,0 1-1 0 0,0 0 1 0 0,0 0 0 0 0,7 6-1 0 0,10 7 289 0 0,36 34 0 0 0,-48-41-172 0 0,22 24 748 0 0,0 0 0 0 0,-2 3 0 0 0,43 64 0 0 0,63 128-1357 0 0,-121-200-412 0 0,-2-2-5456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5:5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423 168 3225 0 0,'-35'-4'-990'0'0,"27"3"1244"0"0,0 0 0 0 0,-1 1 1 0 0,1 0-1 0 0,-13 1 0 0 0,7 1 16 0 0,1 1 0 0 0,0 0 0 0 0,0 1 0 0 0,0 1 0 0 0,0 0 0 0 0,0 1 0 0 0,1 0 0 0 0,0 1 0 0 0,0 0 0 0 0,1 1 0 0 0,0 0 0 0 0,1 1 0 0 0,-1 0 0 0 0,1 0 0 0 0,1 2 0 0 0,0-1 0 0 0,-10 15 0 0 0,-2 8-159 0 0,1 1 1 0 0,-27 62-1 0 0,41-81 24 0 0,1 0-1 0 0,1 0 0 0 0,0 0 1 0 0,1 0-1 0 0,0 1 0 0 0,2 0 1 0 0,0-1-1 0 0,0 1 0 0 0,4 27 0 0 0,2-3 235 0 0,2 1-1 0 0,24 73 0 0 0,-25-98-363 0 0,0 1-1 0 0,2-2 1 0 0,0 1-1 0 0,1-1 1 0 0,0 0 0 0 0,1-1-1 0 0,1 0 1 0 0,1 0 0 0 0,17 16-1 0 0,7 1 34 0 0,1-1 0 0 0,2-2 0 0 0,1-1-1 0 0,1-2 1 0 0,1-2 0 0 0,63 24-1 0 0,-79-39 54 0 0,1-1 0 0 0,0-1 0 0 0,0-1 0 0 0,1-1 0 0 0,0-2 0 0 0,42-1 0 0 0,168-25 598 0 0,-211 21-607 0 0,45-7 99 0 0,90-24 0 0 0,-141 28-121 0 0,1-1 1 0 0,-1-1-1 0 0,-1-1 1 0 0,1-1-1 0 0,-2 0 1 0 0,1-2-1 0 0,-2 0 1 0 0,27-22-1 0 0,-22 12 103 0 0,0-1 0 0 0,-2-1 0 0 0,0 0 0 0 0,-2-2-1 0 0,-1 0 1 0 0,-1-1 0 0 0,-1-1 0 0 0,-2 0 0 0 0,0-1 0 0 0,11-38-1 0 0,-19 44-85 0 0,-1 0 0 0 0,-1 0-1 0 0,0-1 1 0 0,-2 1-1 0 0,-1-1 1 0 0,-1 0 0 0 0,-3-26-1 0 0,1 35-18 0 0,-1 0-1 0 0,0 0 0 0 0,-1 0 1 0 0,-1 0-1 0 0,0 1 1 0 0,-1 0-1 0 0,-1 0 0 0 0,0 0 1 0 0,0 1-1 0 0,-2 0 1 0 0,-19-23-1 0 0,10 18 84 0 0,0 0 1 0 0,-1 1-1 0 0,-1 1 1 0 0,-1 1-1 0 0,0 1 0 0 0,-1 1 1 0 0,-1 1-1 0 0,-27-11 1 0 0,-14-1 139 0 0,-121-29 0 0 0,18 10-177 0 0,-100-22-85 0 0,251 62-229 0 0,1 1 0 0 0,-1 1 0 0 0,0 0 0 0 0,1 1 0 0 0,-1 0 1 0 0,0 2-1 0 0,0 0 0 0 0,1 0 0 0 0,0 2 0 0 0,-1 0 0 0 0,1 1 0 0 0,0 0 1 0 0,-21 11-1 0 0,9-1-1000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125 170 5545 0 0,'-4'2'0'0'0,"1"0"0"0"0,-1 0 0 0 0,0 0 0 0 0,1 0 0 0 0,-1-1 0 0 0,0 1 0 0 0,0-1 0 0 0,0 0 0 0 0,0 0 0 0 0,0 0 0 0 0,-6-1 0 0 0,9 0 0 0 0,1 0 0 0 0,-1 0 0 0 0,0 0 0 0 0,0 0 0 0 0,0 0 0 0 0,0 0 0 0 0,0-1 0 0 0,1 1 0 0 0,-1 0 0 0 0,0-1 0 0 0,0 1 0 0 0,0-1 0 0 0,1 1 0 0 0,-1 0 0 0 0,0-1 0 0 0,1 0 0 0 0,-1 1 0 0 0,0-1 0 0 0,1 1 0 0 0,-1-1 0 0 0,0-1 0 0 0,0 1 0 0 0,1-1 0 0 0,-1 1 0 0 0,1-1 0 0 0,-1 1 0 0 0,1-1 0 0 0,0 0 0 0 0,0 1 0 0 0,0-1 0 0 0,0 1 0 0 0,0-1 0 0 0,0 0 0 0 0,0 1 0 0 0,0-1 0 0 0,1 0 0 0 0,0-2 0 0 0,6-37 2138 0 0,-7 39-2017 0 0,1 0 0 0 0,-1 0 0 0 0,0 0 0 0 0,0 0 0 0 0,0 0-1 0 0,0 0 1 0 0,0 0 0 0 0,-1 0 0 0 0,1 0 0 0 0,0 1 0 0 0,-1-1 0 0 0,0 0 0 0 0,1 0 0 0 0,-1 0 0 0 0,0 1 0 0 0,0-1 0 0 0,0 0 0 0 0,0 1 0 0 0,-1-2 0 0 0,1 3-30 0 0,0 0 0 0 0,0 0 0 0 0,0 0 0 0 0,0 0 0 0 0,0 1 0 0 0,0-1 0 0 0,1 0 0 0 0,-1 1 0 0 0,0-1 1 0 0,0 1-1 0 0,0-1 0 0 0,0 1 0 0 0,1-1 0 0 0,-1 1 0 0 0,0 0 0 0 0,1-1 0 0 0,-1 1 0 0 0,0 0 0 0 0,1-1 0 0 0,-1 1 0 0 0,1 0 0 0 0,-1 0 0 0 0,1 0 0 0 0,-1 0 0 0 0,1-1 0 0 0,-1 3 0 0 0,-14 24 102 0 0,12-20-110 0 0,0 0 0 0 0,1 1 0 0 0,-1-1 0 0 0,2 1 0 0 0,-1-1 0 0 0,1 1 0 0 0,0-1 0 0 0,0 1-1 0 0,1 0 1 0 0,0-1 0 0 0,0 1 0 0 0,3 10 0 0 0,-2-13-2 0 0,1 1 0 0 0,0 0 0 0 0,0-1 0 0 0,1 0 0 0 0,0 1 0 0 0,0-1 0 0 0,0 0 0 0 0,0 0 0 0 0,1-1 0 0 0,0 1 0 0 0,0-1 0 0 0,0 0 0 0 0,0 0 0 0 0,1 0 1 0 0,-1 0-1 0 0,10 5 0 0 0,-9-6-81 0 0,-1-1 0 0 0,1 1 0 0 0,0 0 0 0 0,1-1 1 0 0,-1 0-1 0 0,0-1 0 0 0,1 1 0 0 0,-1-1 0 0 0,0 0 1 0 0,1 0-1 0 0,0 0 0 0 0,-1-1 0 0 0,1 0 0 0 0,-1 0 0 0 0,1-1 1 0 0,0 1-1 0 0,-1-1 0 0 0,1 0 0 0 0,-1-1 0 0 0,0 1 1 0 0,1-1-1 0 0,-1 0 0 0 0,7-4 0 0 0,-6 2 31 0 0,1-1-1 0 0,0 0 0 0 0,-1 0 1 0 0,0-1-1 0 0,0 1 1 0 0,0-1-1 0 0,-1-1 0 0 0,0 1 1 0 0,0-1-1 0 0,-1 0 0 0 0,1 0 1 0 0,-2 0-1 0 0,1 0 1 0 0,-1-1-1 0 0,4-11 0 0 0,-5 11 21 0 0,0 0-1 0 0,0 0 0 0 0,-1 0 1 0 0,0 0-1 0 0,0-1 0 0 0,-1 1 1 0 0,0 0-1 0 0,0-1 0 0 0,-1 1 1 0 0,0 0-1 0 0,-1 0 0 0 0,0 0 1 0 0,0 0-1 0 0,-5-12 0 0 0,5 15-137 0 0,-1 1-1 0 0,1-1 1 0 0,-1 1-1 0 0,0 0 1 0 0,0 0-1 0 0,-1 0 1 0 0,1 0-1 0 0,-1 1 1 0 0,0-1-1 0 0,0 1 1 0 0,0 0-1 0 0,0 0 1 0 0,-1 0-1 0 0,1 1 1 0 0,-1 0-1 0 0,1 0 1 0 0,-1 0-1 0 0,0 0 1 0 0,0 1 0 0 0,0-1-1 0 0,0 1 1 0 0,0 1-1 0 0,0-1 1 0 0,-7 0-1 0 0,3 1-328 0 0,1 0 0 0 0,-1 0 0 0 0,0 1 0 0 0,1 0 0 0 0,-1 1 0 0 0,0 0-1 0 0,1 0 1 0 0,-11 5 0 0 0,-1 3-3513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2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201 129 1376 0 0,'2'-11'-342'0'0,"8"-46"3635"0"0,-10 53-3113 0 0,0 0 1 0 0,1 0-1 0 0,-1 1 1 0 0,-1-1 0 0 0,1 0-1 0 0,0 1 1 0 0,-1-1 0 0 0,0 0-1 0 0,0 1 1 0 0,0-1 0 0 0,0 1-1 0 0,-3-5 1 0 0,4 7-178 0 0,-1 1 0 0 0,0-1 1 0 0,1 0-1 0 0,-1 1 0 0 0,1-1 0 0 0,-1 1 1 0 0,0-1-1 0 0,1 1 0 0 0,-1-1 1 0 0,0 1-1 0 0,0-1 0 0 0,1 1 1 0 0,-1 0-1 0 0,0 0 0 0 0,0-1 0 0 0,0 1 1 0 0,0 0-1 0 0,1 0 0 0 0,-1 0 1 0 0,0 0-1 0 0,0 0 0 0 0,0 0 0 0 0,0 0 1 0 0,1 0-1 0 0,-1 0 0 0 0,0 0 1 0 0,0 0-1 0 0,0 1 0 0 0,0-1 0 0 0,1 0 1 0 0,-1 1-1 0 0,0-1 0 0 0,0 0 1 0 0,1 1-1 0 0,-1-1 0 0 0,0 1 0 0 0,1-1 1 0 0,-1 1-1 0 0,-1 1 0 0 0,-25 25 18 0 0,24-24-23 0 0,-19 28 380 0 0,1 1 0 0 0,1 1 0 0 0,2 1-1 0 0,-26 66 1 0 0,41-93-296 0 0,0 1 1 0 0,0 0-1 0 0,0 0 1 0 0,1 1-1 0 0,1-1 1 0 0,-2 12-1 0 0,27-51 1157 0 0,18-44-749 0 0,-27 48 12 0 0,0 0 0 0 0,35-46 0 0 0,-45 67-450 0 0,1 0 0 0 0,-1 1 0 0 0,1-1 0 0 0,0 1 0 0 0,0 0 0 0 0,0 1 0 0 0,1-1 1 0 0,0 1-1 0 0,0 0 0 0 0,0 1 0 0 0,0 0 0 0 0,0 0 0 0 0,1 1 0 0 0,-1-1 0 0 0,1 2 0 0 0,8-2 0 0 0,-11 2-46 0 0,-1 1 0 0 0,1 0 1 0 0,0 0-1 0 0,-1 0 0 0 0,1 1 0 0 0,-1 0 0 0 0,1 0 1 0 0,-1 0-1 0 0,1 0 0 0 0,-1 1 0 0 0,0-1 1 0 0,1 1-1 0 0,-1 0 0 0 0,0 0 0 0 0,6 5 0 0 0,-5-2 17 0 0,0 0-1 0 0,0 0 1 0 0,0 0-1 0 0,-1 0 1 0 0,1 1-1 0 0,-2-1 1 0 0,1 1-1 0 0,0 0 0 0 0,3 10 1 0 0,1 7 53 0 0,-1 0 0 0 0,-1 0 0 0 0,0 1 0 0 0,2 42 0 0 0,-5-37 190 0 0,-1-1-1 0 0,-1 1 1 0 0,-4 30 0 0 0,2-49-271 0 0,0-1 0 0 0,-1 0 0 0 0,0 0 0 0 0,0 0 0 0 0,-1 0 1 0 0,0 0-1 0 0,-1 0 0 0 0,0-1 0 0 0,0 0 0 0 0,-1 0 0 0 0,0 0 1 0 0,0 0-1 0 0,-9 8 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2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10594 0 0,'5'17'737'0'0,"-2"0"1"0"0,0 0-1 0 0,0 25 0 0 0,5 29 170 0 0,-3-42-766 0 0,2-1 1 0 0,1 0 0 0 0,20 47-1 0 0,-15-48-1960 0 0,28 44-1 0 0,-28-53 677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3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0 154 2761 0 0,'7'-36'355'0'0,"-7"35"-322"0"0,0-1-1 0 0,1 1 1 0 0,-1 0-1 0 0,0-1 1 0 0,1 1-1 0 0,-1 0 1 0 0,1 0-1 0 0,-1-1 1 0 0,1 1-1 0 0,0 0 1 0 0,0 0-1 0 0,-1 0 1 0 0,1 0-1 0 0,0 0 1 0 0,0 0-1 0 0,0 0 1 0 0,0 0-1 0 0,0 1 1 0 0,0-1-1 0 0,0 0 1 0 0,1 0-1 0 0,-1 1 1 0 0,0-1-1 0 0,3 0 1 0 0,-3 1 22 0 0,0 1 0 0 0,0-1-1 0 0,-1 1 1 0 0,1 0 0 0 0,0-1 0 0 0,0 1 0 0 0,0 0 0 0 0,0-1-1 0 0,-1 1 1 0 0,1 0 0 0 0,0 0 0 0 0,-1 0 0 0 0,1 0 0 0 0,-1 0-1 0 0,1 0 1 0 0,-1 0 0 0 0,1 0 0 0 0,-1 0 0 0 0,0 0 0 0 0,0 0-1 0 0,1 0 1 0 0,-1 0 0 0 0,0 0 0 0 0,0 0 0 0 0,0 1 0 0 0,4 35 979 0 0,-3-32-818 0 0,0 7 293 0 0,0 11 56 0 0,2-1 0 0 0,0 1 0 0 0,11 37 0 0 0,-12-54-536 0 0,0-1 1 0 0,0 1-1 0 0,1-1 0 0 0,0 0 1 0 0,0 0-1 0 0,0 0 1 0 0,1 0-1 0 0,5 6 1 0 0,-6-9-32 0 0,-1 1 0 0 0,1-1 1 0 0,0 0-1 0 0,-1-1 0 0 0,1 1 1 0 0,0 0-1 0 0,0-1 0 0 0,0 0 1 0 0,0 1-1 0 0,0-1 0 0 0,1 0 0 0 0,-1-1 1 0 0,0 1-1 0 0,0-1 0 0 0,1 1 1 0 0,3-1-1 0 0,-1-1 119 0 0,-1 1-1 0 0,0-1 1 0 0,1 0 0 0 0,-1-1 0 0 0,0 1-1 0 0,0-1 1 0 0,0 0 0 0 0,0-1-1 0 0,0 1 1 0 0,0-1 0 0 0,-1 0-1 0 0,1 0 1 0 0,-1 0 0 0 0,0-1-1 0 0,0 0 1 0 0,0 1 0 0 0,0-1 0 0 0,-1-1-1 0 0,0 1 1 0 0,0 0 0 0 0,6-10-1 0 0,-5 5 75 0 0,1 0-1 0 0,-1 0 0 0 0,0 0 0 0 0,-1 0 1 0 0,0-1-1 0 0,0 1 0 0 0,-1-1 0 0 0,-1 0 1 0 0,1 0-1 0 0,-2 0 0 0 0,1-12 0 0 0,-3 8-195 0 0,0 0-1 0 0,-1 0 0 0 0,0 1 1 0 0,-1-1-1 0 0,-8-19 0 0 0,10 28-200 0 0,0 0 0 0 0,-1 0-1 0 0,1 1 1 0 0,-1-1-1 0 0,0 1 1 0 0,0 0 0 0 0,0 0-1 0 0,0 0 1 0 0,-1 0-1 0 0,0 0 1 0 0,0 1 0 0 0,0 0-1 0 0,0-1 1 0 0,0 2 0 0 0,-1-1-1 0 0,1 0 1 0 0,-1 1-1 0 0,-5-2 1 0 0,-4 1-3698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4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7 4145 0 0,'-1'-1'-106'0'0,"1"0"1"0"0,-1 1-1 0 0,0-1 0 0 0,0 1 1 0 0,0-1-1 0 0,0 1 1 0 0,0-1-1 0 0,0 1 0 0 0,1-1 1 0 0,-1 1-1 0 0,0 0 0 0 0,0 0 1 0 0,0-1-1 0 0,0 1 1 0 0,0 0-1 0 0,0 0 0 0 0,0 0 1 0 0,0 0-1 0 0,0 0 0 0 0,0 0 1 0 0,-2 1-1 0 0,-16 1-147 0 0,16-2 772 0 0,0 0 0 0 0,1 1 0 0 0,-1-1 0 0 0,0 1 0 0 0,0 0 0 0 0,1 0 0 0 0,-1 0 0 0 0,1 0 0 0 0,-1 1 0 0 0,1-1 0 0 0,0 0 0 0 0,-4 4 0 0 0,1-1-184 0 0,1 0-1 0 0,1 0 0 0 0,-1 0 1 0 0,0 0-1 0 0,-4 10 1 0 0,-1 3-325 0 0,1 0 1 0 0,-10 31 0 0 0,14-37 523 0 0,-5 18-392 0 0,2 0 1 0 0,1 1-1 0 0,1-1 0 0 0,1 1 1 0 0,2 1-1 0 0,1-1 1 0 0,1 0-1 0 0,2 0 1 0 0,1 0-1 0 0,1 0 1 0 0,2 0-1 0 0,1-1 0 0 0,1 0 1 0 0,2 0-1 0 0,0-1 1 0 0,2 0-1 0 0,1-1 1 0 0,2 0-1 0 0,0-1 0 0 0,2-1 1 0 0,0 0-1 0 0,2-2 1 0 0,1 0-1 0 0,0-1 1 0 0,30 24-1 0 0,-38-37-63 0 0,0 0 1 0 0,1-1-1 0 0,1-1 0 0 0,0 0 1 0 0,-1-1-1 0 0,2 0 0 0 0,-1-1 0 0 0,1 0 1 0 0,0-2-1 0 0,0 0 0 0 0,0 0 1 0 0,0-1-1 0 0,0-1 0 0 0,1-1 0 0 0,-1 0 1 0 0,0-1-1 0 0,1 0 0 0 0,-1-1 1 0 0,0-1-1 0 0,0-1 0 0 0,23-8 0 0 0,-16 3-667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19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66 163 3225 0 0,'-8'4'603'0'0,"0"2"0"0"0,1-1 1 0 0,0 1-1 0 0,-1 0 0 0 0,2 1 0 0 0,-1 0 1 0 0,-8 11-1 0 0,27-22 3786 0 0,67-43-1951 0 0,106-80 0 0 0,-133 94-3244 0 0,-49 31 76 0 0,1 0 0 0 0,-1 1 0 0 0,1-1 0 0 0,0 1 0 0 0,0 0-1 0 0,-1 0 1 0 0,9 0 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0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5 1840 0 0,'-1'-1'177'0'0,"0"1"0"0"0,0-1-1 0 0,0 1 1 0 0,0-1 0 0 0,0 1-1 0 0,0 0 1 0 0,0-1 0 0 0,0 1-1 0 0,0 0 1 0 0,0 0-1 0 0,0 0 1 0 0,0 0 0 0 0,0 0-1 0 0,-1 0 1 0 0,1 0 0 0 0,0 0-1 0 0,0 1 1 0 0,0-1 0 0 0,0 0-1 0 0,0 1 1 0 0,0-1-1 0 0,0 0 1 0 0,-2 2 0 0 0,3-1 166 0 0,0 1 1 0 0,0-1-1 0 0,1 1 1 0 0,-1-1-1 0 0,0 1 1 0 0,0-1-1 0 0,1 1 1 0 0,-1-1-1 0 0,1 1 1 0 0,-1-1-1 0 0,1 0 1 0 0,0 1-1 0 0,0 0 1 0 0,8 19 371 0 0,-1 1 881 0 0,2 0 0 0 0,23 39 1 0 0,9 5-2595 0 0,-42-65 770 0 0,1 0-1 0 0,0 0 0 0 0,0-1 1 0 0,-1 1-1 0 0,1 0 0 0 0,0 0 1 0 0,0 0-1 0 0,0-1 1 0 0,0 1-1 0 0,0 0 0 0 0,0-1 1 0 0,0 1-1 0 0,0-1 0 0 0,1 1 1 0 0,-1-1-1 0 0,0 0 0 0 0,1 1 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0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43 151 4145 0 0,'-2'-7'196'0'0,"0"-1"1"0"0,1 1-1 0 0,0-1 1 0 0,1-14-1 0 0,-5-27-231 0 0,-6 18-400 0 0,11 30 493 0 0,0 0 0 0 0,0 0 1 0 0,0 0-1 0 0,-1 1 0 0 0,1-1 0 0 0,0 0 0 0 0,-1 0 1 0 0,1 0-1 0 0,-1 1 0 0 0,1-1 0 0 0,-1 0 0 0 0,1 0 0 0 0,-1 1 1 0 0,1-1-1 0 0,-1 0 0 0 0,0 1 0 0 0,1-1 0 0 0,-1 1 0 0 0,0-1 1 0 0,1 1-1 0 0,-1-1 0 0 0,0 1 0 0 0,0 0 0 0 0,0-1 0 0 0,1 1 1 0 0,-1 0-1 0 0,0-1 0 0 0,0 1 0 0 0,0 0 0 0 0,0 0 1 0 0,-1 0-1 0 0,39 19 3530 0 0,41 6-1245 0 0,-48-16-1073 0 0,57 24 0 0 0,-64-23-868 0 0,-2 2 1 0 0,0 0-1 0 0,0 2 1 0 0,-1 0-1 0 0,0 1 1 0 0,-2 1-1 0 0,19 19 1 0 0,-31-27-413 0 0,0-1 1 0 0,0 1 0 0 0,0 0 0 0 0,-1 0 0 0 0,0 1-1 0 0,-1 0 1 0 0,0 0 0 0 0,0 0 0 0 0,-1 0-1 0 0,0 0 1 0 0,-1 1 0 0 0,0 0 0 0 0,0-1-1 0 0,-1 1 1 0 0,0 0 0 0 0,-1 0 0 0 0,0-1 0 0 0,0 1-1 0 0,-1 0 1 0 0,-4 15 0 0 0,-3 6-1666 0 0,-2 0-4288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2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27 8290 0 0,'-7'-27'6520'0'0,"11"40"-5416"0"0,57 206 1781 0 0,-28-128-2833 0 0,67 129 0 0 0,-85-192-1481 0 0,2-2 1 0 0,28 34 0 0 0,-32-44 149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2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36 14283 0 0,'0'0'5'0'0,"-1"0"0"0"0,1 0-1 0 0,0 0 1 0 0,0 0 0 0 0,0 0 0 0 0,-1 0 0 0 0,1 0 0 0 0,0-1-1 0 0,0 1 1 0 0,0 0 0 0 0,0 0 0 0 0,0 0 0 0 0,-1 0-1 0 0,1 0 1 0 0,0-1 0 0 0,0 1 0 0 0,0 0 0 0 0,0 0-1 0 0,0 0 1 0 0,0-1 0 0 0,0 1 0 0 0,-1 0 0 0 0,1 0-1 0 0,0 0 1 0 0,0-1 0 0 0,0 1 0 0 0,0 0 0 0 0,0 0-1 0 0,0 0 1 0 0,0-1 0 0 0,0 1 0 0 0,0 0 0 0 0,0 0 0 0 0,0 0-1 0 0,0-1 1 0 0,1 1 0 0 0,-1 0 0 0 0,0 0 0 0 0,0 0-1 0 0,0-1 1 0 0,0 1 0 0 0,0 0 0 0 0,0 0 0 0 0,0 0-1 0 0,0-1 1 0 0,1 1 0 0 0,-1 0 0 0 0,0 0 0 0 0,0 0-1 0 0,0 0 1 0 0,0 0 0 0 0,1 0 0 0 0,-1-1 0 0 0,0 1-1 0 0,19-13-2 0 0,-16 11-412 0 0,0 0 0 0 0,0 0-1 0 0,0 1 1 0 0,1-1 0 0 0,-1 1 0 0 0,1 0 0 0 0,-1 0 0 0 0,1 1-1 0 0,-1-1 1 0 0,1 1 0 0 0,-1-1 0 0 0,5 1 0 0 0,-5 1 192 0 0,0 0 1 0 0,0 1 0 0 0,0-1 0 0 0,-1 0-1 0 0,1 1 1 0 0,-1 0 0 0 0,5 3 0 0 0,-5-3 200 0 0,2 0 101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1:50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22 3681 0 0,'-1'-2'290'0'0,"-1"0"0"0"0,0 0 0 0 0,0 0 1 0 0,0 1-1 0 0,0-1 0 0 0,0 1 0 0 0,0 0 1 0 0,0-1-1 0 0,0 1 0 0 0,-4-1 0 0 0,1-1 1678 0 0,15 4 1082 0 0,0 0-2931 0 0,0 2 0 0 0,0 0 1 0 0,0 0-1 0 0,0 1 1 0 0,-1 0-1 0 0,1 0 1 0 0,-1 1-1 0 0,16 12 0 0 0,-5-2 54 0 0,-1 2-1 0 0,29 31 1 0 0,-13-13-173 0 0,-24-25 0 0 0,-1 0 1 0 0,0 0-1 0 0,0 0 1 0 0,-1 1-1 0 0,-1 1 0 0 0,12 20 1 0 0,-19-30 12 0 0,-1 0 0 0 0,1-1 0 0 0,-1 1 0 0 0,0 0 0 0 0,0 0 0 0 0,1-1 0 0 0,-1 1 0 0 0,0 0 0 0 0,-1 0 0 0 0,1 0 0 0 0,0-1 0 0 0,0 1 0 0 0,-1 0 0 0 0,1 0 0 0 0,-1-1 0 0 0,1 1 0 0 0,-1-1 0 0 0,0 1 0 0 0,0 0 0 0 0,0-1 1 0 0,0 1-1 0 0,0-1 0 0 0,-2 3 0 0 0,-37 34 879 0 0,15-15-293 0 0,4 5-541 0 0,0 1-1 0 0,2 1 1 0 0,2 0-1 0 0,-26 62 1 0 0,35-72-5642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0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818 776 5529 0 0,'-1'-28'6631'0'0,"1"21"-6683"0"0,0 3 309 0 0,0-1 0 0 0,0 1-1 0 0,0 0 1 0 0,-1 0 0 0 0,1 0 0 0 0,-1 0 0 0 0,-1 0 0 0 0,1 0 0 0 0,0 1-1 0 0,-1-1 1 0 0,0 0 0 0 0,-3-6 0 0 0,1 7 39 0 0,0-1-1 0 0,1 1 1 0 0,-1 0 0 0 0,0 0-1 0 0,-1 0 1 0 0,1 1 0 0 0,0-1 0 0 0,-1 1-1 0 0,-7-2 1 0 0,-19-11-131 0 0,0-1 0 0 0,1-1-1 0 0,1-1 1 0 0,1-2 0 0 0,-43-38 0 0 0,-116-132 1041 0 0,158 158-1169 0 0,-29-33-46 0 0,27 28-23 0 0,-2 1 1 0 0,-1 2-1 0 0,-65-50 0 0 0,58 63-1518 0 0,20 11-4304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2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12 6913 0 0,'-1'0'-3'0'0,"1"0"0"0"0,0-1 0 0 0,0 1 0 0 0,0 0 0 0 0,0 0 0 0 0,0-1 0 0 0,-1 1 0 0 0,1 0 0 0 0,0 0 0 0 0,0-1 0 0 0,0 1 0 0 0,0 0 0 0 0,0-1 0 0 0,0 1 0 0 0,0 0 0 0 0,0-1 0 0 0,0 1 0 0 0,0 0 0 0 0,0 0 0 0 0,0-1 0 0 0,0 1 0 0 0,0 0 0 0 0,0-1 0 0 0,0 1 0 0 0,0 0 0 0 0,0-1 0 0 0,1 1 0 0 0,-1 0 0 0 0,0 0 0 0 0,0-1 0 0 0,0 1 0 0 0,0 0 0 0 0,1 0 0 0 0,-1-1 0 0 0,0 1 0 0 0,0 0 0 0 0,1 0-1 0 0,-1 0 1 0 0,0 0 0 0 0,0-1 0 0 0,1 1 0 0 0,-1 0 0 0 0,0 0 0 0 0,0 0 0 0 0,1 0 0 0 0,-1 0 0 0 0,1 0 0 0 0,0 0 15 0 0,-1 0-1 0 0,1 1 0 0 0,0-1 1 0 0,0 1-1 0 0,0-1 0 0 0,-1 1 1 0 0,1-1-1 0 0,0 1 0 0 0,-1-1 1 0 0,1 1-1 0 0,-1 0 1 0 0,1-1-1 0 0,0 1 0 0 0,-1 0 1 0 0,0 0-1 0 0,1-1 0 0 0,-1 1 1 0 0,1 0-1 0 0,-1 0 0 0 0,0 0 1 0 0,0 0-1 0 0,1 1 1 0 0,27 123 250 0 0,1 4 824 0 0,-25-112-726 0 0,2-1 0 0 0,0 0 0 0 0,1-1 0 0 0,1 1 0 0 0,14 21 0 0 0,-17-31-190 0 0,0 1-1 0 0,0-2 0 0 0,1 1 1 0 0,-1-1-1 0 0,1 0 1 0 0,0 0-1 0 0,1 0 1 0 0,-1-1-1 0 0,1 0 0 0 0,0 0 1 0 0,0-1-1 0 0,0 0 1 0 0,0 0-1 0 0,0 0 0 0 0,1-1 1 0 0,9 1-1 0 0,-13-2-125 0 0,1-1-1 0 0,-1 1 0 0 0,1-1 0 0 0,0 0 1 0 0,-1-1-1 0 0,1 1 0 0 0,-1-1 1 0 0,1 0-1 0 0,-1 0 0 0 0,0 0 0 0 0,1-1 1 0 0,-1 1-1 0 0,0-1 0 0 0,0 0 1 0 0,0-1-1 0 0,0 1 0 0 0,0-1 1 0 0,0 1-1 0 0,-1-1 0 0 0,0 0 0 0 0,1 0 1 0 0,-1-1-1 0 0,0 1 0 0 0,0-1 1 0 0,-1 1-1 0 0,1-1 0 0 0,-1 0 1 0 0,3-5-1 0 0,1-3 86 0 0,-1-1 0 0 0,0 1 1 0 0,-1-1-1 0 0,-1 0 0 0 0,0 0 1 0 0,2-17-1 0 0,-4 24-68 0 0,-1 0 1 0 0,0 0-1 0 0,0 1 0 0 0,0-1 1 0 0,0 0-1 0 0,-1 0 0 0 0,0 1 1 0 0,0-1-1 0 0,-1 0 1 0 0,1 1-1 0 0,-1-1 0 0 0,-1 1 1 0 0,1 0-1 0 0,-1 0 0 0 0,0 0 1 0 0,0 0-1 0 0,-4-5 1 0 0,7 9-68 0 0,-1 0 1 0 0,0 0-1 0 0,0 1 1 0 0,1-1 0 0 0,-1 0-1 0 0,0 0 1 0 0,0 1-1 0 0,0-1 1 0 0,0 0-1 0 0,0 1 1 0 0,0-1 0 0 0,0 1-1 0 0,0-1 1 0 0,0 1-1 0 0,0 0 1 0 0,0-1 0 0 0,0 1-1 0 0,0 0 1 0 0,0 0-1 0 0,0 0 1 0 0,-1 0 0 0 0,1 0-1 0 0,0 0 1 0 0,-2 0-1 0 0,2 1-27 0 0,-1-1 0 0 0,1 1 0 0 0,-1 0 1 0 0,1 0-1 0 0,-1 0 0 0 0,1 0 0 0 0,-1 0 0 0 0,1 1 0 0 0,0-1 0 0 0,0 0 0 0 0,0 0 0 0 0,0 1 0 0 0,0-1 0 0 0,-1 3 0 0 0,-4 7-317 0 0,1 0 0 0 0,0 1 0 0 0,-5 19 0 0 0,7-22 96 0 0,-6 24-1230 0 0,-1 1-3262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5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2 505 9674 0 0,'-1'-3'187'0'0,"1"0"0"0"0,0 0 0 0 0,0-1 0 0 0,0 1 0 0 0,0 0 0 0 0,1 0 0 0 0,-1-1-1 0 0,1 1 1 0 0,0 0 0 0 0,0 0 0 0 0,0 0 0 0 0,2-3 0 0 0,22-41 1659 0 0,-13 26-1533 0 0,0-1 33 0 0,1 1 0 0 0,1 0 0 0 0,1 1 0 0 0,0 1 0 0 0,2 0 0 0 0,25-22 0 0 0,124-86 34 0 0,-122 95-396 0 0,-25 20-366 0 0,35-18 0 0 0,-21 15-2869 0 0,-22 9 954 0 0,7-1-2343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5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 11058 0 0,'-11'-2'2148'0'0,"35"14"-513"0"0,8 14-1546 0 0,-1 1 1 0 0,-1 2 0 0 0,-2 1 0 0 0,-1 1-1 0 0,-1 2 1 0 0,-2 0 0 0 0,-1 2 0 0 0,21 42 0 0 0,-37-62-724 0 0,2-1-1 0 0,0 0 1 0 0,1-1 0 0 0,0 0 0 0 0,1-1 0 0 0,0 0 0 0 0,19 15 0 0 0,-14-15-3381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6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13 207 12899 0 0,'-2'-1'98'0'0,"1"-1"1"0"0,0 1-1 0 0,0-1 1 0 0,0 1-1 0 0,0-1 1 0 0,0 0-1 0 0,0 0 1 0 0,1 1-1 0 0,-1-1 1 0 0,0 0-1 0 0,1 0 1 0 0,-1 0-1 0 0,1 1 1 0 0,0-1-1 0 0,0 0 1 0 0,0 0-1 0 0,0 0 1 0 0,0-3 0 0 0,1-1 123 0 0,0 1 0 0 0,0 0 0 0 0,1-1 1 0 0,0 1-1 0 0,0 0 0 0 0,4-8 1 0 0,1 1-10 0 0,0 0 0 0 0,1 0 0 0 0,0 1 0 0 0,16-16 0 0 0,-18 21-712 0 0,0 0 0 0 0,0 1 0 0 0,1 0 0 0 0,-1 0-1 0 0,1 1 1 0 0,0 0 0 0 0,10-5 0 0 0,-13 8-9 0 0,0 0 0 0 0,0-1-1 0 0,0 1 1 0 0,1 0-1 0 0,-1 1 1 0 0,0-1 0 0 0,0 1-1 0 0,0 0 1 0 0,1 0-1 0 0,-1 0 1 0 0,0 1 0 0 0,0-1-1 0 0,0 1 1 0 0,0 0 0 0 0,8 3-1 0 0,-4-1 341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26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27 3225 0 0,'-15'15'225'0'0,"12"-12"-27"0"0,0 0 0 0 0,0 0 0 0 0,0 0 0 0 0,0 0 0 0 0,0 1 0 0 0,1-1 0 0 0,-2 16 7830 0 0,4-19-7837 0 0,15-6 1742 0 0,21-21-4087 0 0,-31 23 2560 0 0,32-25-2604 0 0,-18 13-1907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39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14 11058 0 0,'-2'-3'911'0'0,"-4"-6"1598"0"0,5 8-2454 0 0,1 1 0 0 0,0 0 0 0 0,0 0 0 0 0,0 0 0 0 0,0 0 0 0 0,-1 0 0 0 0,1 0 0 0 0,0 0 0 0 0,0 0 0 0 0,0 0 0 0 0,-1 0 0 0 0,1 0 0 0 0,0 0 0 0 0,0 0 0 0 0,0 0 0 0 0,-1 0 0 0 0,1 0 0 0 0,0 0 0 0 0,0 0 0 0 0,0 0 0 0 0,0 0 0 0 0,-1 0 0 0 0,1 0 0 0 0,0 0 0 0 0,0 0 0 0 0,0 0 0 0 0,0 0 0 0 0,-1 1 0 0 0,1-1 0 0 0,0 0 0 0 0,0 0 0 0 0,0 0 0 0 0,0 0 0 0 0,0 0 0 0 0,-1 0 0 0 0,1 1 0 0 0,0-1 0 0 0,0 0 0 0 0,0 0 0 0 0,0 0 0 0 0,0 0 0 0 0,0 1 0 0 0,0-1 0 0 0,0 0 0 0 0,0 0 0 0 0,0 0 0 0 0,0 1 0 0 0,0-1 0 0 0,0 0 0 0 0,0 0 0 0 0,0 0 0 0 0,0 1 0 0 0,0-1 0 0 0,0 0 0 0 0,0 0 0 0 0,0 0 0 0 0,0 1 0 0 0,-4 22 278 0 0,1 0 0 0 0,2 0 0 0 0,0 0 0 0 0,1 1 1 0 0,2-1-1 0 0,0 0 0 0 0,7 29 0 0 0,49 165 249 0 0,-54-204-549 0 0,12 36-13 0 0,1 0-1 0 0,3-1 0 0 0,33 57 0 0 0,-36-77-1632 0 0,33 40-1 0 0,-34-48-4878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40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 9674 0 0,'0'-1'58'0'0,"-1"1"0"0"0,0 0-1 0 0,1-1 1 0 0,-1 1 0 0 0,0 0 0 0 0,1 0-1 0 0,-1 0 1 0 0,0 0 0 0 0,1 0 0 0 0,-1 0 0 0 0,0 0-1 0 0,1 0 1 0 0,-1 0 0 0 0,0 0 0 0 0,1 0-1 0 0,-1 0 1 0 0,1 0 0 0 0,-1 1 0 0 0,0-1 0 0 0,1 0-1 0 0,-1 1 1 0 0,1-1 0 0 0,-1 0 0 0 0,0 1-1 0 0,1-1 1 0 0,-1 0 0 0 0,1 1 0 0 0,-1-1 0 0 0,1 1-1 0 0,-1 0 1 0 0,-3 20 1240 0 0,4-14-1297 0 0,-1 20 190 0 0,2 1-1 0 0,1 0 1 0 0,1 0 0 0 0,1 0 0 0 0,1-1-1 0 0,2 0 1 0 0,1 0 0 0 0,0 0-1 0 0,3-1 1 0 0,0-1 0 0 0,1 0 0 0 0,24 36-1 0 0,-31-55-100 0 0,0 0-1 0 0,1 0 0 0 0,-1-1 1 0 0,1 0-1 0 0,0-1 1 0 0,1 1-1 0 0,-1-1 0 0 0,1 0 1 0 0,0 0-1 0 0,-1-1 1 0 0,2 0-1 0 0,-1 0 0 0 0,0-1 1 0 0,1 0-1 0 0,-1 0 1 0 0,1-1-1 0 0,-1 0 0 0 0,1 0 1 0 0,0-1-1 0 0,0 0 1 0 0,14-2-1 0 0,-17 2-44 0 0,0-1 1 0 0,1 0-1 0 0,-1-1 1 0 0,0 1-1 0 0,0-1 0 0 0,0 0 1 0 0,0 0-1 0 0,0-1 1 0 0,0 1-1 0 0,-1-1 0 0 0,1 0 1 0 0,-1 0-1 0 0,0-1 1 0 0,0 0-1 0 0,0 1 0 0 0,0-1 1 0 0,-1 0-1 0 0,1-1 1 0 0,-1 1-1 0 0,0 0 0 0 0,-1-1 1 0 0,1 0-1 0 0,-1 0 1 0 0,0 0-1 0 0,0 0 0 0 0,0 0 1 0 0,-1 0-1 0 0,1 0 1 0 0,-2-1-1 0 0,1 1 0 0 0,0-11 1 0 0,-1 7 35 0 0,-1-1 1 0 0,-1 1-1 0 0,0-1 1 0 0,0 1-1 0 0,0 0 1 0 0,-1 0-1 0 0,-1 0 1 0 0,1 0-1 0 0,-2 0 1 0 0,1 1-1 0 0,-1 0 1 0 0,0-1-1 0 0,-1 2 1 0 0,0-1-1 0 0,-7-6 1 0 0,-6-7 65 0 0,-1 2 1 0 0,-1 0 0 0 0,-44-30 0 0 0,42 33-258 0 0,8 4-655 0 0,-1 2 1 0 0,0 0-1 0 0,-1 1 1 0 0,-21-9-1 0 0,20 12-5370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40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7 170 10594 0 0,'-1'-1'143'0'0,"1"1"1"0"0,-1-1-1 0 0,1 1 0 0 0,-1-1 0 0 0,1 1 0 0 0,-1-1 0 0 0,1 1 0 0 0,0-1 1 0 0,-1 1-1 0 0,1-1 0 0 0,0 1 0 0 0,-1-1 0 0 0,1 0 0 0 0,0 1 1 0 0,0-1-1 0 0,0 0 0 0 0,-1 1 0 0 0,1-1 0 0 0,0 0 0 0 0,0 1 0 0 0,0-1 1 0 0,0 0-1 0 0,0 1 0 0 0,0-1 0 0 0,0 0 0 0 0,1 1 0 0 0,-1-2 1 0 0,12-22 1848 0 0,-8 18-1708 0 0,1-1 0 0 0,1 1 0 0 0,-1 0 0 0 0,11-8 0 0 0,55-28 190 0 0,-40 25-1713 0 0,0-2-3638 0 0,-14 8-454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40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25 11058 0 0,'-1'-3'265'0'0,"-1"-11"724"0"0,2 14-947 0 0,0-1-1 0 0,0 1 1 0 0,0-1-1 0 0,0 1 0 0 0,0 0 1 0 0,0-1-1 0 0,0 1 1 0 0,1 0-1 0 0,-1 0 0 0 0,0-1 1 0 0,0 1-1 0 0,0 0 1 0 0,1-1-1 0 0,-1 1 0 0 0,0 0 1 0 0,0 0-1 0 0,1-1 1 0 0,-1 1-1 0 0,0 0 0 0 0,0 0 1 0 0,1 0-1 0 0,-1-1 1 0 0,0 1-1 0 0,1 0 0 0 0,-1 0 1 0 0,0 0-1 0 0,1 0 1 0 0,-1 0-1 0 0,0 0 0 0 0,1 0 1 0 0,-1 0-1 0 0,0 0 1 0 0,1 0-1 0 0,-1 0 0 0 0,2 0 501 0 0,0 32 722 0 0,11 51 0 0 0,-9-60-851 0 0,11 49 284 0 0,3 0 0 0 0,3-2 0 0 0,45 101 0 0 0,56 69-5890 0 0,-113-224 3677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4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10 14283 0 0,'-3'-4'1400'0'0,"3"2"-1248"0"0,1 1-152 0 0,3 1 0 0 0,-1 0 0 0 0,1 0-320 0 0,3-2-88 0 0,2 2-16 0 0,1 0-8 0 0,2 2-1008 0 0,-3 1-193 0 0,2 4-47 0 0,-5 2-8 0 0,0 3 1392 0 0,-1-2 296 0 0,-2 3 0 0 0,-1-6 64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1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97 6913 0 0,'-19'-25'648'0'0,"3"4"1002"0"0,-19-30 0 0 0,75 82 1740 0 0,21 40-2412 0 0,35 38-136 0 0,-82-96-1326 0 0,0-1-1 0 0,0 0 1 0 0,1-1 0 0 0,1-1 0 0 0,29 15-1 0 0,-33-19-188 0 0,27 13-4099 0 0,-31-13 1421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7:41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6 3681 0 0,'-4'-5'2502'0'0,"3"5"-2370"0"0,1 0-1 0 0,0 0 1 0 0,-1 0 0 0 0,1 0-1 0 0,0 0 1 0 0,-1 0 0 0 0,1 0-1 0 0,0-1 1 0 0,-1 1 0 0 0,1 1-1 0 0,0-1 1 0 0,-1 0 0 0 0,1 0 0 0 0,-1 0-1 0 0,-11 8 1551 0 0,-10 20-1346 0 0,20-24-2 0 0,-9 13-216 0 0,1-1-1 0 0,1 2 0 0 0,0 0 1 0 0,1 0-1 0 0,1 0 1 0 0,1 1-1 0 0,1 0 0 0 0,0 0 1 0 0,-3 36-1 0 0,7-43-76 0 0,0 1-1 0 0,1-1 0 0 0,0 0 1 0 0,1 1-1 0 0,0-1 1 0 0,1 0-1 0 0,1 0 0 0 0,0 0 1 0 0,0 0-1 0 0,1 0 0 0 0,1 0 1 0 0,0-1-1 0 0,1 0 1 0 0,0 0-1 0 0,0-1 0 0 0,14 18 1 0 0,-15-23 38 0 0,0-1 1 0 0,0 0 0 0 0,0 0 0 0 0,1 0-1 0 0,-1 0 1 0 0,1-1 0 0 0,0 0 0 0 0,0 0-1 0 0,0-1 1 0 0,0 0 0 0 0,0 0 0 0 0,1 0-1 0 0,-1 0 1 0 0,1-1 0 0 0,-1-1 0 0 0,1 1-1 0 0,-1-1 1 0 0,1 0 0 0 0,0 0 0 0 0,-1-1-1 0 0,1 0 1 0 0,-1 0 0 0 0,1 0 0 0 0,-1-1-1 0 0,0 0 1 0 0,1 0 0 0 0,9-6 0 0 0,-10 5 15 0 0,0 1 1 0 0,0-2 0 0 0,-1 1 0 0 0,0-1-1 0 0,1 1 1 0 0,-1-1 0 0 0,-1-1-1 0 0,1 1 1 0 0,0-1 0 0 0,-1 0 0 0 0,0 0-1 0 0,0 0 1 0 0,-1 0 0 0 0,0-1 0 0 0,1 0-1 0 0,-2 1 1 0 0,1-1 0 0 0,-1 0-1 0 0,0 0 1 0 0,0-1 0 0 0,0 1 0 0 0,-1 0-1 0 0,0-1 1 0 0,-1 1 0 0 0,1 0 0 0 0,-1-1-1 0 0,0 1 1 0 0,-2-11 0 0 0,2 16-33 0 0,0-1 0 0 0,0 1 0 0 0,-1-1 0 0 0,1 1 0 0 0,-1-1 0 0 0,1 1 1 0 0,-1-1-1 0 0,0 1 0 0 0,1-1 0 0 0,-1 1 0 0 0,0-1 0 0 0,0 1 0 0 0,0 0 0 0 0,0 0 1 0 0,0-1-1 0 0,0 1 0 0 0,-1 0 0 0 0,1 0 0 0 0,0 0 0 0 0,0 0 0 0 0,-1 0 0 0 0,-1 0 1 0 0,1 0-20 0 0,-1 0 1 0 0,1 1 0 0 0,-1 0 0 0 0,1-1 0 0 0,0 1 0 0 0,-1 0 0 0 0,1 0 0 0 0,-1 1-1 0 0,1-1 1 0 0,0 0 0 0 0,-1 1 0 0 0,1-1 0 0 0,-4 2 0 0 0,-4 2-76 0 0,1 1 1 0 0,-1 0-1 0 0,1 0 0 0 0,-1 1 1 0 0,-11 10-1 0 0,-5 6-857 0 0,2 2 0 0 0,0 1 0 0 0,2 1-1 0 0,-25 36 1 0 0,22-24-520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5:48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83 1376 0 0,'6'-45'1909'0'0,"-5"42"-1582"0"0,-1 1 1 0 0,1-1-1 0 0,0 0 0 0 0,0 0 0 0 0,1 1 0 0 0,-1-1 0 0 0,0 0 1 0 0,1 1-1 0 0,0-1 0 0 0,-1 1 0 0 0,1 0 0 0 0,0 0 1 0 0,3-3-1 0 0,-5 6-158 0 0,1-1 1 0 0,-1 0-1 0 0,1 1 1 0 0,-1-1 0 0 0,0 1-1 0 0,1-1 1 0 0,-1 0-1 0 0,0 1 1 0 0,1-1 0 0 0,-1 1-1 0 0,0-1 1 0 0,1 1-1 0 0,-1 0 1 0 0,0-1-1 0 0,0 1 1 0 0,0-1 0 0 0,1 1-1 0 0,-1-1 1 0 0,0 1-1 0 0,0 0 1 0 0,0-1 0 0 0,0 1-1 0 0,0-1 1 0 0,0 1-1 0 0,0 0 1 0 0,0-1-1 0 0,0 1 1 0 0,-1-1 0 0 0,1 1-1 0 0,0 0 1 0 0,-1 19 406 0 0,4 141 1135 0 0,1-40-1664 0 0,-41 358 198 0 0,5-132 144 0 0,0 387 1764 0 0,31-665-2021 0 0,-3 1 1 0 0,-3 0 0 0 0,-4-1-1 0 0,-22 81 1 0 0,31-143-84 0 0,-1 1 82 0 0,1 1 1 0 0,0-1-1 0 0,0 1 0 0 0,0 10 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5:49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59 266 6913 0 0,'-6'4'253'0'0,"0"1"-1"0"0,0-1 1 0 0,0 1-1 0 0,1 1 0 0 0,-9 10 1 0 0,-2 0 929 0 0,36-37 1868 0 0,25-38-1595 0 0,-26 29-1031 0 0,2 0 0 0 0,0 1 0 0 0,28-28 0 0 0,-40 49-305 0 0,0-1 0 0 0,1 1 0 0 0,0 0 0 0 0,0 1-1 0 0,1 1 1 0 0,0-1 0 0 0,0 2 0 0 0,1-1 0 0 0,0 2-1 0 0,-1-1 1 0 0,2 2 0 0 0,17-4 0 0 0,-9 2-18 0 0,-15 3-32 0 0,1 1 0 0 0,-1-1 0 0 0,1 1 0 0 0,0 0 0 0 0,0 1-1 0 0,0-1 1 0 0,-1 1 0 0 0,9 1 0 0 0,-11 24 543 0 0,-3-13-433 0 0,6 14-580 0 0,1-1 0 0 0,1 1 0 0 0,1-1 0 0 0,1-1-1 0 0,1 0 1 0 0,2 0 0 0 0,0-2 0 0 0,31 38 0 0 0,-25-36-5135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5:50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2304 0 0,'4'11'6554'0'0,"22"12"-3850"0"0,39 46 0 0 0,54 88-1069 0 0,-110-144-1517 0 0,-5-7-24 0 0,0 0 0 0 0,0 0 0 0 0,1-1 0 0 0,0 0 1 0 0,0 0-1 0 0,0-1 0 0 0,1 1 0 0 0,0-1 0 0 0,0 0 0 0 0,0 0 0 0 0,0-1 0 0 0,8 3 0 0 0,-11-5-18 0 0,1 0 1 0 0,0 0-1 0 0,0 0 0 0 0,-1-1 1 0 0,1 0-1 0 0,0 1 1 0 0,0-2-1 0 0,0 1 1 0 0,0 0-1 0 0,-1-1 0 0 0,1 1 1 0 0,0-1-1 0 0,0 0 1 0 0,-1-1-1 0 0,1 1 1 0 0,-1-1-1 0 0,1 1 0 0 0,-1-1 1 0 0,1 0-1 0 0,-1 0 1 0 0,0 0-1 0 0,0-1 1 0 0,4-4-1 0 0,9-10 35 0 0,0-1 1 0 0,-2-1-1 0 0,0 0 0 0 0,-1-1 0 0 0,17-35 1 0 0,-17 30-525 0 0,2-2 54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26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91 256 920 0 0,'-14'-24'230'0'0,"2"-1"-1"0"0,0-1 1 0 0,2 0-1 0 0,-8-29 1 0 0,-1-1 2474 0 0,18 53-2275 0 0,0 0 0 0 0,0 1 0 0 0,0-1 0 0 0,1 0 0 0 0,-1 0 0 0 0,1 0 0 0 0,0 1 1 0 0,0-1-1 0 0,0 0 0 0 0,0 0 0 0 0,1-3 0 0 0,-1 6-305 0 0,0-1 1 0 0,0 1-1 0 0,0 0 0 0 0,0-1 1 0 0,1 1-1 0 0,-1 0 1 0 0,0-1-1 0 0,0 1 0 0 0,0 0 1 0 0,1-2 372 0 0,0 2-373 0 0,-1 0 1 0 0,0 0-1 0 0,1 0 1 0 0,-1-1-1 0 0,0 1 0 0 0,1 0 1 0 0,-1 0-1 0 0,0 0 0 0 0,1 0 1 0 0,-1-1-1 0 0,0 1 1 0 0,1 0-1 0 0,-1 0 0 0 0,1 0 1 0 0,0 0-1 0 0,18 10 1349 0 0,25 27 704 0 0,46 49 1 0 0,-40-30-1590 0 0,69 101 0 0 0,-109-142-705 0 0,-7-10-111 0 0,0 0 1 0 0,0 0 0 0 0,1 0 0 0 0,-1 0-1 0 0,1-1 1 0 0,0 1 0 0 0,1-1-1 0 0,-1 0 1 0 0,1 0 0 0 0,5 3 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27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18 175 5529 0 0,'-1'0'95'0'0,"1"1"1"0"0,-1-1-1 0 0,1 0 0 0 0,-1 1 1 0 0,0-1-1 0 0,1 0 0 0 0,-1 0 1 0 0,1 1-1 0 0,-1-1 0 0 0,1 0 1 0 0,-1 0-1 0 0,0 0 0 0 0,1 0 0 0 0,-1 0 1 0 0,0 0-1 0 0,1 0 0 0 0,-1 0 1 0 0,1 0-1 0 0,-1 0 0 0 0,0 0 1 0 0,1 0-1 0 0,-1 0 0 0 0,1 0 0 0 0,-1-1 1 0 0,0 1-1 0 0,1 0 0 0 0,-1 0 1 0 0,0-1-1 0 0,8-15 1899 0 0,-2 8-1565 0 0,5-8 162 0 0,1 1 1 0 0,0 0 0 0 0,0 0 0 0 0,16-14-1 0 0,-20 23-489 0 0,0-1-1 0 0,0 1 0 0 0,0 1 0 0 0,0-1 0 0 0,1 1 0 0 0,0 1 1 0 0,0-1-1 0 0,1 1 0 0 0,-1 1 0 0 0,12-4 0 0 0,-10 5-41 0 0,1 1 1 0 0,-1 1-1 0 0,1 0 0 0 0,-1 0 1 0 0,1 1-1 0 0,-1 0 0 0 0,0 1 1 0 0,1 0-1 0 0,-1 1 0 0 0,0 0 1 0 0,0 0-1 0 0,-1 1 0 0 0,1 1 0 0 0,-1 0 1 0 0,0 0-1 0 0,9 6 0 0 0,-2 1 21 0 0,0-1 0 0 0,-1 2 0 0 0,-1 0 0 0 0,0 1 0 0 0,0 0 0 0 0,-2 1 0 0 0,19 28 0 0 0,-24-30 0 0 0,-1 0 0 0 0,0 1 0 0 0,-1 0 1 0 0,0 0-1 0 0,-2 0 0 0 0,1 0 1 0 0,-2 0-1 0 0,2 26 0 0 0,-2 2 473 0 0,-7 74 0 0 0,3-92-476 0 0,-1 0 1 0 0,0 0 0 0 0,-2 0-1 0 0,-1-1 1 0 0,0 0 0 0 0,-12 26-1 0 0,13-43-440 0 0,5-26-4693 0 0,1 17 4848 0 0,0-8-1376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2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75 167 2304 0 0,'-1'-12'59'0'0,"1"1"0"0"0,1-1-1 0 0,2-14 1 0 0,-1 19-16 0 0,-1 0 0 0 0,0 0 1 0 0,-1-1-1 0 0,1 1 0 0 0,-1 0 0 0 0,-1 0 0 0 0,1-1 0 0 0,-1 1 0 0 0,-1 0 0 0 0,1 0 1 0 0,-4-7-1 0 0,5 13 98 0 0,0 0 1 0 0,-1 0 0 0 0,1 1 0 0 0,-1-1 0 0 0,1 0-1 0 0,-1 1 1 0 0,1-1 0 0 0,-1 0 0 0 0,1 1-1 0 0,-1-1 1 0 0,0 1 0 0 0,1-1 0 0 0,-1 1-1 0 0,0-1 1 0 0,1 1 0 0 0,-1-1 0 0 0,0 1 0 0 0,0 0-1 0 0,1 0 1 0 0,-1-1 0 0 0,0 1 0 0 0,0 0-1 0 0,0 0 1 0 0,0 0 0 0 0,1 0 0 0 0,-1 0-1 0 0,0 0 1 0 0,0 0 0 0 0,0 0 0 0 0,0 0 0 0 0,1 0-1 0 0,-1 0 1 0 0,0 0 0 0 0,0 1 0 0 0,0-1-1 0 0,1 0 1 0 0,-1 1 0 0 0,0-1 0 0 0,0 1-1 0 0,1-1 1 0 0,-1 1 0 0 0,0-1 0 0 0,1 1 0 0 0,-1-1-1 0 0,0 1 1 0 0,1-1 0 0 0,-1 1 0 0 0,1 0-1 0 0,-1-1 1 0 0,0 2 0 0 0,-2 2 141 0 0,0-1 1 0 0,0 1-1 0 0,0 0 1 0 0,0 0-1 0 0,1 0 1 0 0,0 0-1 0 0,-3 8 1 0 0,0 9 68 0 0,1 0 0 0 0,2 1 0 0 0,0 0 0 0 0,1 0 0 0 0,1-1 0 0 0,1 1 0 0 0,1 0 0 0 0,1 0 0 0 0,1-1 0 0 0,1 0 1 0 0,1 0-1 0 0,15 36 0 0 0,-18-51-261 0 0,0 0-1 0 0,1 0 1 0 0,-1-1 0 0 0,2 1 0 0 0,-1-1 0 0 0,0 0 0 0 0,1 0 0 0 0,0-1 0 0 0,0 1 0 0 0,0-1-1 0 0,1 0 1 0 0,0-1 0 0 0,-1 1 0 0 0,1-1 0 0 0,0 0 0 0 0,1-1 0 0 0,-1 1 0 0 0,0-1-1 0 0,1-1 1 0 0,-1 1 0 0 0,1-1 0 0 0,0 0 0 0 0,-1 0 0 0 0,1-1 0 0 0,0 0 0 0 0,-1 0 0 0 0,1-1-1 0 0,0 1 1 0 0,-1-2 0 0 0,1 1 0 0 0,0-1 0 0 0,-1 0 0 0 0,0 0 0 0 0,1 0 0 0 0,-1-1 0 0 0,0 0-1 0 0,0-1 1 0 0,-1 1 0 0 0,11-9 0 0 0,-6 3-47 0 0,0-1 0 0 0,-1 0 0 0 0,0-1 1 0 0,0 0-1 0 0,-1 0 0 0 0,-1-1 0 0 0,0 0 0 0 0,0 0 0 0 0,-1-1 0 0 0,-1 0 0 0 0,5-16 1 0 0,-7 24-394 0 0,-1 1-3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3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1691 6449 0 0,'0'4'332'0'0,"0"0"-1"0"0,0 0 1 0 0,0 0-1 0 0,0 0 1 0 0,1 0-1 0 0,-1 0 0 0 0,3 6 1 0 0,-3-9-258 0 0,0 0 1 0 0,0 0-1 0 0,0 0 0 0 0,0 0 1 0 0,0 0-1 0 0,1 0 1 0 0,-1 0-1 0 0,0-1 0 0 0,1 1 1 0 0,-1 0-1 0 0,1 0 1 0 0,-1 0-1 0 0,1 0 0 0 0,-1 0 1 0 0,1-1-1 0 0,0 1 1 0 0,-1 0-1 0 0,1 0 0 0 0,0-1 1 0 0,-1 1-1 0 0,1-1 1 0 0,0 1-1 0 0,0 0 0 0 0,0-1 1 0 0,0 1-1 0 0,0-1 1 0 0,-1 0-1 0 0,1 1 0 0 0,0-1 1 0 0,0 0-1 0 0,0 0 1 0 0,0 1-1 0 0,1-1 0 0 0,0-1-26 0 0,-1 0 0 0 0,0 0-1 0 0,0 0 1 0 0,0 0-1 0 0,0 0 1 0 0,0 0 0 0 0,0 0-1 0 0,-1 0 1 0 0,1 0-1 0 0,0 0 1 0 0,0 0 0 0 0,-1 0-1 0 0,1-1 1 0 0,-1 1-1 0 0,1 0 1 0 0,-1-1 0 0 0,0 1-1 0 0,1-2 1 0 0,6-31 206 0 0,-5 24-160 0 0,41-200 1020 0 0,74-303 452 0 0,-74 362-968 0 0,6 3-1 0 0,130-269 1 0 0,-147 347-630 0 0,-25 53 16 0 0,0-1-1 0 0,1 2 1 0 0,1-1-1 0 0,0 1 0 0 0,1 0 1 0 0,1 1-1 0 0,21-24 1 0 0,-30 37 0 0 0,0 0 0 0 0,0 0 0 0 0,1 0 0 0 0,-1 0 0 0 0,0 1 0 0 0,1-1 0 0 0,-1 1 0 0 0,1 0 0 0 0,0 0 1 0 0,-1 0-1 0 0,1 0 0 0 0,0 0 0 0 0,-1 0 0 0 0,1 1 0 0 0,0-1 0 0 0,0 1 0 0 0,0 0 0 0 0,0 0 0 0 0,-1 0 0 0 0,1 0 0 0 0,0 0 1 0 0,0 1-1 0 0,0-1 0 0 0,0 1 0 0 0,-1 0 0 0 0,1 0 0 0 0,0 0 0 0 0,-1 0 0 0 0,1 0 0 0 0,-1 0 0 0 0,1 1 0 0 0,-1-1 1 0 0,1 1-1 0 0,-1 0 0 0 0,0 0 0 0 0,0 0 0 0 0,0 0 0 0 0,0 0 0 0 0,0 0 0 0 0,1 3 0 0 0,4 5-31 0 0,0 0 0 0 0,0 0-1 0 0,-1 1 1 0 0,0 0 0 0 0,-1 0 0 0 0,-1 1 0 0 0,0-1-1 0 0,3 14 1 0 0,42 273-359 0 0,-11-51 332 0 0,-27-192 59 0 0,3-1-1 0 0,31 78 0 0 0,65 118 212 0 0,-108-244-196 0 0,1 0-1 0 0,1 0 1 0 0,-1 0-1 0 0,1-1 1 0 0,0 1-1 0 0,0-1 0 0 0,0 0 1 0 0,1 0-1 0 0,0-1 1 0 0,0 1-1 0 0,0-1 1 0 0,1 0-1 0 0,7 4 0 0 0,-10-6 10 0 0,1-1 0 0 0,-1 0 0 0 0,0 0 0 0 0,0 0 0 0 0,1-1 0 0 0,-1 1 0 0 0,0-1 0 0 0,1 0 0 0 0,-1 0 0 0 0,1 0 0 0 0,-1 0 0 0 0,0 0 0 0 0,1-1 0 0 0,-1 0 0 0 0,0 1 0 0 0,1-1 0 0 0,-1-1 0 0 0,0 1 0 0 0,0 0 0 0 0,0-1 0 0 0,0 1 0 0 0,0-1 0 0 0,0 0 0 0 0,-1 0 0 0 0,1 0 0 0 0,0 0-1 0 0,-1-1 1 0 0,3-2 0 0 0,6-10 133 0 0,0 0 0 0 0,0 0 0 0 0,-2-1-1 0 0,0 0 1 0 0,-1-1 0 0 0,0 0 0 0 0,6-23-1 0 0,12-24 34 0 0,-17 45-149 0 0,7-16 73 0 0,21-33-1 0 0,-30 57-109 0 0,0 0 0 0 0,1 1 0 0 0,0 0 0 0 0,1 1 0 0 0,0 0 0 0 0,0 0 0 0 0,12-7-1 0 0,-18 13 7 0 0,0 1-1 0 0,0 0 1 0 0,0 0-1 0 0,1 0 1 0 0,-1 0-1 0 0,1 0 0 0 0,-1 1 1 0 0,1 0-1 0 0,0 0 1 0 0,-1 0-1 0 0,1 0 1 0 0,0 0-1 0 0,5 0 0 0 0,-6 2 2 0 0,0-1-1 0 0,0 1 1 0 0,-1 0-1 0 0,1 0 0 0 0,0 0 1 0 0,-1 0-1 0 0,1 0 0 0 0,-1 1 1 0 0,1-1-1 0 0,-1 1 0 0 0,0 0 1 0 0,0-1-1 0 0,0 1 1 0 0,1 0-1 0 0,-2 0 0 0 0,1 1 1 0 0,0-1-1 0 0,0 0 0 0 0,1 4 1 0 0,20 30-143 0 0,20 42 1 0 0,-26-44 187 0 0,42 61 0 0 0,-24-48 63 0 0,181 217 133 0 0,-197-246-6465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3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 3225 0 0,'-4'-4'136'0'0,"1"2"40"0"0,2-1-176 0 0,0 1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4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1427 3225 0 0,'-11'9'110'0'0,"1"1"0"0"0,-16 19-1 0 0,23-25 143 0 0,0-1-1 0 0,1 1 0 0 0,-1 0 1 0 0,1 0-1 0 0,0 0 0 0 0,0 0 1 0 0,0 0-1 0 0,1 1 0 0 0,0-1 1 0 0,-1 1-1 0 0,2-1 0 0 0,-2 7 0 0 0,2-10-239 0 0,0-1-1 0 0,0 0 0 0 0,0 1 0 0 0,0-1 0 0 0,0 0 0 0 0,0 1 0 0 0,0-1 0 0 0,1 0 0 0 0,-1 1 0 0 0,0-1 0 0 0,0 0 0 0 0,0 1 0 0 0,0-1 0 0 0,0 0 0 0 0,1 0 0 0 0,-1 1 0 0 0,0-1 0 0 0,0 0 1 0 0,1 0-1 0 0,-1 1 0 0 0,0-1 0 0 0,0 0 0 0 0,1 0 0 0 0,-1 0 0 0 0,0 1 0 0 0,1-1 0 0 0,-1 0 0 0 0,0 0 0 0 0,1 0 0 0 0,-1 0 0 0 0,0 0 0 0 0,1 0 0 0 0,-1 0 0 0 0,0 0 0 0 0,1 0 0 0 0,-1 0 1 0 0,0 0-1 0 0,1 0 0 0 0,-1 0 0 0 0,0 0 0 0 0,1 0 0 0 0,-1 0 0 0 0,0 0 0 0 0,1 0 0 0 0,-1 0 0 0 0,0 0 0 0 0,0-1 0 0 0,1 1 0 0 0,-1 0 0 0 0,0 0 0 0 0,1 0 0 0 0,-1-1 0 0 0,0 1 0 0 0,0 0 1 0 0,1 0-1 0 0,-1-1 0 0 0,25-16-98 0 0,-15 10 566 0 0,102-35 7787 0 0,-110 39-8250 0 0,0 1 1 0 0,1-1-1 0 0,-1 0 0 0 0,-1 0 1 0 0,1 0-1 0 0,0-1 1 0 0,-1 1-1 0 0,1 0 0 0 0,-1-1 1 0 0,1-5-1 0 0,3-4-7 0 0,13-29-99 0 0,-1-1-1 0 0,-2 0 0 0 0,-2-1 1 0 0,-2 0-1 0 0,9-78 0 0 0,-15 10 112 0 0,-6 1-1 0 0,-17-138 0 0 0,5 103 507 0 0,12 122-382 0 0,1 0-1 0 0,0-1 1 0 0,2 1-1 0 0,1 0 0 0 0,1 0 1 0 0,1 0-1 0 0,0 0 0 0 0,2 1 1 0 0,1 0-1 0 0,1 0 1 0 0,13-22-1 0 0,-22 44-144 0 0,9-17 31 0 0,0 0-1 0 0,2 0 1 0 0,0 1 0 0 0,0 0-1 0 0,16-16 1 0 0,-24 30-24 0 0,0-1 1 0 0,0 1-1 0 0,0 1 1 0 0,1-1 0 0 0,-1 0-1 0 0,1 1 1 0 0,0 0-1 0 0,-1 0 1 0 0,1 0-1 0 0,0 0 1 0 0,0 0-1 0 0,0 1 1 0 0,1 0-1 0 0,-1 0 1 0 0,0 0-1 0 0,0 0 1 0 0,1 1-1 0 0,-1 0 1 0 0,0-1-1 0 0,1 2 1 0 0,-1-1 0 0 0,0 0-1 0 0,0 1 1 0 0,1 0-1 0 0,-1 0 1 0 0,0 0-1 0 0,0 1 1 0 0,0-1-1 0 0,0 1 1 0 0,7 4-1 0 0,-2-1 16 0 0,-2 1-1 0 0,1 0 0 0 0,-1 1 0 0 0,0-1 1 0 0,0 1-1 0 0,0 1 0 0 0,-1-1 0 0 0,-1 1 1 0 0,1 0-1 0 0,-1 0 0 0 0,0 1 1 0 0,5 14-1 0 0,4 13-132 0 0,17 68 0 0 0,-26-85 84 0 0,35 175-21 0 0,5 18-21 0 0,-35-178 61 0 0,1 0 1 0 0,2-1-1 0 0,1 0 0 0 0,19 32 0 0 0,-28-57 1 0 0,0 0 1 0 0,0 0-1 0 0,1-1 1 0 0,0 0-1 0 0,1 0 1 0 0,-1 0-1 0 0,1-1 1 0 0,0 0-1 0 0,12 8 1 0 0,-17-13 1 0 0,1 1 1 0 0,-1-1-1 0 0,1 0 1 0 0,-1 0-1 0 0,1 0 1 0 0,0-1 0 0 0,-1 1-1 0 0,1 0 1 0 0,0-1-1 0 0,-1 0 1 0 0,1 0-1 0 0,0 1 1 0 0,0-2 0 0 0,-1 1-1 0 0,1 0 1 0 0,0 0-1 0 0,-1-1 1 0 0,1 0-1 0 0,0 1 1 0 0,-1-1 0 0 0,1 0-1 0 0,-1 0 1 0 0,1-1-1 0 0,-1 1 1 0 0,1 0-1 0 0,-1-1 1 0 0,0 0 0 0 0,0 1-1 0 0,0-1 1 0 0,0 0-1 0 0,0 0 1 0 0,0 0-1 0 0,0 0 1 0 0,-1 0 0 0 0,3-5-1 0 0,10-16-254 0 0,-1 1 0 0 0,17-41 0 0 0,-20 39 306 0 0,1 1 0 0 0,27-42 1 0 0,-25 46 14 0 0,27-33-48 0 0,-37 48-10 0 0,1 0 0 0 0,-1 1 0 0 0,1 0 0 0 0,0-1 0 0 0,0 2 0 0 0,0-1 0 0 0,0 0 0 0 0,1 1 0 0 0,-1 0 0 0 0,7-3 0 0 0,-9 5-4 0 0,0-1 0 0 0,0 1 0 0 0,0 0 0 0 0,0-1 0 0 0,0 1 0 0 0,-1 0 0 0 0,1 0 0 0 0,0 1 0 0 0,0-1 0 0 0,0 0 0 0 0,0 1-1 0 0,0-1 1 0 0,-1 1 0 0 0,1-1 0 0 0,0 1 0 0 0,0 0 0 0 0,-1 0 0 0 0,4 1 0 0 0,-2 1-18 0 0,1 0 0 0 0,-1 0 0 0 0,0 0 1 0 0,0 0-1 0 0,0 0 0 0 0,-1 1 0 0 0,5 7 0 0 0,0 2-77 0 0,-1 1 0 0 0,0-1 0 0 0,7 25 0 0 0,5 52-52 0 0,-14-61 328 0 0,11 34 1 0 0,-12-53-132 0 0,1 0 1 0 0,0 0 0 0 0,0-1-1 0 0,1 1 1 0 0,1-1 0 0 0,-1 0-1 0 0,8 9 1 0 0,55 80 42 0 0,-54-75-154 0 0,1 0 0 0 0,1-1 0 0 0,1-1-1 0 0,38 37 1 0 0,-44-48-673 0 0,1-3-224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13 263 1376 0 0,'-4'-14'358'0'0,"1"0"-1"0"0,1 0 0 0 0,0 0 0 0 0,1 0 0 0 0,1 0 1 0 0,0 0-1 0 0,1-1 0 0 0,0 1 0 0 0,1 0 1 0 0,1 1-1 0 0,0-1 0 0 0,1 0 0 0 0,0 1 1 0 0,13-26-1 0 0,-16 36-166 0 0,0 1 0 0 0,0 0 0 0 0,1 0 0 0 0,-1-1 0 0 0,1 1 0 0 0,0 0 0 0 0,0 0 0 0 0,-1 0 0 0 0,1 1 0 0 0,0-1 0 0 0,1 0 0 0 0,1-1 1 0 0,-3 3-147 0 0,0 0 0 0 0,0 0 1 0 0,0 0-1 0 0,0 0 1 0 0,0 0-1 0 0,0 0 1 0 0,0 0-1 0 0,-1 0 1 0 0,1 0-1 0 0,0 0 1 0 0,0 1-1 0 0,0-1 1 0 0,0 0-1 0 0,0 1 1 0 0,-1-1-1 0 0,1 1 1 0 0,0-1-1 0 0,0 1 0 0 0,-1-1 1 0 0,1 1-1 0 0,0-1 1 0 0,-1 1-1 0 0,1 0 1 0 0,0-1-1 0 0,-1 1 1 0 0,1 0-1 0 0,-1-1 1 0 0,1 1-1 0 0,-1 0 1 0 0,1 0-1 0 0,-1 0 1 0 0,0 0-1 0 0,0-1 0 0 0,1 1 1 0 0,-1 0-1 0 0,0 0 1 0 0,0 1-1 0 0,10 25 170 0 0,-2 1-1 0 0,7 44 1 0 0,-12-51 54 0 0,1 0 0 0 0,1-1 0 0 0,1 1 0 0 0,1-1 0 0 0,1 0 0 0 0,12 23 1 0 0,-19-41-244 0 0,0-1 0 0 0,-1 0 0 0 0,1 1 0 0 0,0-1 0 0 0,0 0 1 0 0,0 0-1 0 0,0 0 0 0 0,0 0 0 0 0,0 0 0 0 0,1 0 1 0 0,-1 0-1 0 0,0 0 0 0 0,0 0 0 0 0,1 0 0 0 0,-1-1 1 0 0,1 1-1 0 0,-1 0 0 0 0,0-1 0 0 0,1 0 0 0 0,-1 1 0 0 0,1-1 1 0 0,-1 0-1 0 0,4 1 0 0 0,-3-2 65 0 0,1 1 1 0 0,-1-1-1 0 0,1 0 0 0 0,0 0 1 0 0,-1 1-1 0 0,0-2 0 0 0,1 1 1 0 0,-1 0-1 0 0,0 0 1 0 0,1-1-1 0 0,-1 1 0 0 0,3-4 1 0 0,2-2 146 0 0,0 0 0 0 0,0 0 0 0 0,-1-1 0 0 0,0 0 0 0 0,-1 0 0 0 0,7-13 0 0 0,-3 0-2201 0 0,-1-1-1 0 0,9-42 1 0 0,-12 46-2814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5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1363 4145 0 0,'1'1'127'0'0,"-1"0"0"0"0,0 0 0 0 0,0 0 0 0 0,0 0 0 0 0,0-1 0 0 0,1 1 0 0 0,-1 0 0 0 0,0 0 0 0 0,1 0 0 0 0,-1 0 0 0 0,1 0 0 0 0,-1 0 0 0 0,1-1 0 0 0,-1 1 0 0 0,1 0 0 0 0,0 0 0 0 0,-1-1 0 0 0,1 1 0 0 0,0 0 0 0 0,0-1 0 0 0,-1 1 0 0 0,1-1 0 0 0,0 1 0 0 0,0-1 0 0 0,0 1 0 0 0,0-1 0 0 0,0 0 0 0 0,0 1 0 0 0,0-1 0 0 0,-1 0 0 0 0,1 0 0 0 0,0 0 0 0 0,0 0 0 0 0,0 1 0 0 0,0-1 0 0 0,0-1 0 0 0,0 1 0 0 0,0 0 0 0 0,0 0 0 0 0,0 0 0 0 0,0 0 0 0 0,1-1 0 0 0,2 0 263 0 0,0 1 1 0 0,0-1-1 0 0,0 0 0 0 0,0-1 0 0 0,-1 1 0 0 0,1-1 0 0 0,0 0 0 0 0,6-4 0 0 0,-3-1-38 0 0,-1 0 0 0 0,1 0 0 0 0,-1-1 0 0 0,-1 0 0 0 0,1-1 0 0 0,-1 1 0 0 0,-1-1 0 0 0,0 0 0 0 0,0 0 0 0 0,4-14 0 0 0,2-16-378 0 0,7-45 0 0 0,-16 79 49 0 0,17-119-45 0 0,5-208 0 0 0,-22 252 80 0 0,4 1 0 0 0,4-1 0 0 0,23-98 0 0 0,-25 157-79 0 0,2 0-1 0 0,0 1 1 0 0,1 0 0 0 0,1 0 0 0 0,0 1 0 0 0,2 1 0 0 0,0 0 0 0 0,1 0 0 0 0,1 2 0 0 0,28-25 0 0 0,-40 38 20 0 0,0 0 1 0 0,0 1-1 0 0,0-1 1 0 0,1 1-1 0 0,-1-1 1 0 0,1 1-1 0 0,-1 0 1 0 0,1 0-1 0 0,0 1 1 0 0,0-1-1 0 0,0 1 1 0 0,0 0-1 0 0,0 0 0 0 0,0 0 1 0 0,0 1-1 0 0,0-1 1 0 0,0 1-1 0 0,0 0 1 0 0,1 0-1 0 0,-1 1 1 0 0,0-1-1 0 0,0 1 1 0 0,0 0-1 0 0,0 0 1 0 0,0 0-1 0 0,0 0 1 0 0,0 1-1 0 0,0 0 1 0 0,-1 0-1 0 0,1 0 1 0 0,-1 0-1 0 0,7 5 1 0 0,1 2-28 0 0,-1 1 0 0 0,0 0 0 0 0,0 1 0 0 0,-1 0 0 0 0,0 0 0 0 0,-1 1 0 0 0,0 1 0 0 0,7 14 1 0 0,11 33-50 0 0,-2 1 0 0 0,-3 1 1 0 0,24 126-1 0 0,-21-85 264 0 0,-10-51-21 0 0,3-1 1 0 0,45 95 0 0 0,-61-144-165 0 0,0 0 1 0 0,0 0 0 0 0,0 0 0 0 0,0 0 0 0 0,1 0 0 0 0,-1 0 0 0 0,1 0-1 0 0,-1 0 1 0 0,1 0 0 0 0,0-1 0 0 0,-1 1 0 0 0,1-1 0 0 0,0 1 0 0 0,0-1-1 0 0,0 0 1 0 0,0 0 0 0 0,0 0 0 0 0,0 0 0 0 0,1 0 0 0 0,-1 0-1 0 0,5 0 1 0 0,-5-1 0 0 0,0 0 1 0 0,0 0-1 0 0,0-1 0 0 0,0 1 0 0 0,1-1 0 0 0,-1 0 0 0 0,0 0 1 0 0,0 1-1 0 0,0-1 0 0 0,0 0 0 0 0,-1-1 0 0 0,1 1 0 0 0,0 0 0 0 0,0 0 1 0 0,-1-1-1 0 0,1 1 0 0 0,-1-1 0 0 0,1 0 0 0 0,-1 1 0 0 0,1-1 0 0 0,-1 0 1 0 0,0 0-1 0 0,0 0 0 0 0,1-2 0 0 0,15-30 281 0 0,-2-1 0 0 0,-2-1 0 0 0,10-37 0 0 0,-11 33-601 0 0,1 1 0 0 0,24-48 0 0 0,-35 82 131 0 0,0 1-1 0 0,1 0 1 0 0,0-1-1 0 0,0 1 1 0 0,0 0-1 0 0,0 0 1 0 0,0 1-1 0 0,8-7 1 0 0,-10 9 163 0 0,1 1 0 0 0,-1-1 0 0 0,0 0 0 0 0,1 1 0 0 0,-1-1 0 0 0,1 1 0 0 0,-1-1 0 0 0,1 1 0 0 0,-1 0 0 0 0,1 0 0 0 0,-1 0 0 0 0,1 0 0 0 0,-1 0 0 0 0,1 0 0 0 0,-1 0 0 0 0,1 0-1 0 0,-1 0 1 0 0,1 1 0 0 0,-1-1 0 0 0,1 1 0 0 0,-1-1 0 0 0,1 1 0 0 0,-1 0 0 0 0,0-1 0 0 0,1 1 0 0 0,-1 0 0 0 0,0 0 0 0 0,0 0 0 0 0,0 0 0 0 0,0 0 0 0 0,2 2 0 0 0,13 15-161 0 0,0 0-1 0 0,-2 1 0 0 0,-1 0 1 0 0,0 1-1 0 0,15 33 0 0 0,24 35 209 0 0,-8-24 49 0 0,185 279 3819 0 0,-225-336-3911 0 0,-1-1 0 0 0,1 1 0 0 0,1-1 0 0 0,-1-1 0 0 0,1 1 1 0 0,0 0-1 0 0,1-1 0 0 0,-1 0 0 0 0,1-1 0 0 0,0 1 0 0 0,0-1 0 0 0,12 6 0 0 0,-1-5-6249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6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8 211 2304 0 0,'-7'5'1671'0'0,"14"-5"347"0"0,20-6 604 0 0,-24 5-2758 0 0,29-3 794 0 0,1 1 0 0 0,-1 1 1 0 0,0 1-1 0 0,51 7 0 0 0,54-2-305 0 0,60-28 501 0 0,-133 13-629 0 0,109-3 0 0 0,438 14-404 0 0,-145-34 277 0 0,-394 26 7 0 0,727-51 39 0 0,-673 55-132 0 0,193-12 80 0 0,-301 14-95 0 0,363-30 75 0 0,-278 28 345 0 0,174 16 0 0 0,52 3-6 0 0,-27-2-386 0 0,-162-3-36 0 0,-60-6 16 0 0,132 26 1 0 0,-179-24 49 0 0,-1-2-1 0 0,1 0 1 0 0,-1-3 0 0 0,1 0-1 0 0,0-2 1 0 0,-1-2 0 0 0,49-9-1 0 0,72-16 520 0 0,90-15-1040 0 0,-213 39-5123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7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6913 0 0,'-1'5'57'0'0,"0"0"0"0"0,1 0 0 0 0,0 0 0 0 0,0 0 0 0 0,0 0 0 0 0,1 9 0 0 0,0-8 250 0 0,-2 21 515 0 0,0 0 0 0 0,-2-1-1 0 0,-13 52 1 0 0,-3 30 923 0 0,10 30-847 0 0,10 161-1 0 0,31 139-741 0 0,3 167-219 0 0,-35-529-14 0 0,-19 703 2307 0 0,13-704-2113 0 0,-7 116 535 0 0,13-152-511 0 0,1 1 0 0 0,12 70 0 0 0,-11-101-211 0 0,-2-4-84 0 0,1 0 0 0 0,0 0 0 0 0,0 0 1 0 0,0-1-1 0 0,1 1 0 0 0,0 0 1 0 0,0-1-1 0 0,3 5 0 0 0,-2-6-714 0 0,1-5-11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8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 5985 0 0,'-2'7'6161'0'0,"7"27"-3976"0"0,-2-9-1522 0 0,11 183 340 0 0,-16 263-1 0 0,-51 208 1019 0 0,47-612-1997 0 0,-100 955-176 0 0,104-1005 91 0 0,2-7-306 0 0,-1 0 0 0 0,-1 0 0 0 0,1 0 0 0 0,-2 0 0 0 0,1-1 0 0 0,-1 1 0 0 0,-1-1 1 0 0,-7 17-1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8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1920 0 6913 0 0,'0'0'733'0'0,"3"5"-569"0"0,-3-5-129 0 0,0 0-1 0 0,1 0 1 0 0,-1 0-1 0 0,0 0 1 0 0,0 0 0 0 0,0 1-1 0 0,1-1 1 0 0,-1 0-1 0 0,0 0 1 0 0,0 0 0 0 0,0 0-1 0 0,0 1 1 0 0,1-1 0 0 0,-1 0-1 0 0,0 0 1 0 0,0 0-1 0 0,0 1 1 0 0,0-1 0 0 0,0 0-1 0 0,0 0 1 0 0,0 1-1 0 0,0-1 1 0 0,0 0 0 0 0,0 0-1 0 0,0 1 1 0 0,0-1-1 0 0,0 0 1 0 0,0 0 0 0 0,0 0-1 0 0,0 1 1 0 0,0-1 0 0 0,0 0-1 0 0,0 0 1 0 0,0 1-1 0 0,0-1 1 0 0,0 0 0 0 0,0 0-1 0 0,0 1 1 0 0,0-1-1 0 0,0 0 1 0 0,-1 0 0 0 0,1 0-1 0 0,0 1 1 0 0,0-1-1 0 0,0 0 1 0 0,-1 0 0 0 0,-3 8 219 0 0,-1 0 0 0 0,0 0 1 0 0,-1-1-1 0 0,1 0 0 0 0,-1 0 1 0 0,-1 0-1 0 0,1-1 0 0 0,-1 0 1 0 0,-1 0-1 0 0,1-1 0 0 0,-1 0 1 0 0,1 0-1 0 0,-2-1 0 0 0,1 0 1 0 0,0 0-1 0 0,-1-1 0 0 0,1 0 0 0 0,-1 0 1 0 0,-16 1-1 0 0,-156 51 2139 0 0,131-37-2411 0 0,0-2 0 0 0,-90 16 0 0 0,39-24 215 0 0,-102-3 0 0 0,-96 7 631 0 0,146 14-637 0 0,88-13-199 0 0,-106 7 1 0 0,145-19 246 0 0,0-2 1 0 0,-1-1-1 0 0,1-1 1 0 0,-51-12-1 0 0,65 12-197 0 0,1-1 0 0 0,-1 0 0 0 0,1 0-1 0 0,1-1 1 0 0,-1-1 0 0 0,1 0 0 0 0,0 0-1 0 0,0-1 1 0 0,0 0 0 0 0,1-1-1 0 0,0 0 1 0 0,1 0 0 0 0,-11-13 0 0 0,17 17-381 0 0,0 0 1 0 0,-1 0 0 0 0,1 0-1 0 0,0 0 1 0 0,1 0 0 0 0,-1-1-1 0 0,1 1 1 0 0,0-1 0 0 0,-1-4-1 0 0,1-10-5781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9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10138 0 0,'12'12'8'0'0,"0"-1"0"0"0,1 0 0 0 0,0 0 0 0 0,1-2 0 0 0,0 1 0 0 0,0-2 0 0 0,1 0 0 0 0,23 9 0 0 0,6-5-64 0 0,4-3 44 0 0,0-3 0 0 0,1-1 0 0 0,52-3-1 0 0,149-16-64 0 0,-178 8 63 0 0,304-31 650 0 0,214-12 1285 0 0,-122 28-1921 0 0,-221 8 0 0 0,186 9 33 0 0,-428 4-40 0 0,466 0 1397 0 0,-433 5-1298 0 0,1 1 0 0 0,-2 2 0 0 0,1 1 0 0 0,-1 2 0 0 0,49 22 0 0 0,-64-24-202 0 0,-1-1-1 0 0,1-1 1 0 0,1-1-1 0 0,-1-1 1 0 0,1-1 0 0 0,0-1-1 0 0,0-1 1 0 0,0-1-1 0 0,27-2 1 0 0,-32-1-4739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39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35 5529 0 0,'-1'-2'335'0'0,"-1"-1"1"0"0,1 1-1 0 0,0 0 0 0 0,-1 0 1 0 0,1 0-1 0 0,-1 0 0 0 0,0 0 1 0 0,1 0-1 0 0,-1 0 0 0 0,0 0 0 0 0,0 1 1 0 0,0-1-1 0 0,-1 1 0 0 0,1 0 1 0 0,0-1-1 0 0,0 1 0 0 0,-1 0 1 0 0,-4-1-1 0 0,7 2-250 0 0,-1 0 1 0 0,1 0 0 0 0,-1 0-1 0 0,1 0 1 0 0,-1 0-1 0 0,1 0 1 0 0,-1 0 0 0 0,1 0-1 0 0,-1 0 1 0 0,1 0-1 0 0,-1 0 1 0 0,1 0 0 0 0,-1 1-1 0 0,1-1 1 0 0,-1 0-1 0 0,1 0 1 0 0,0 1 0 0 0,-1-1-1 0 0,1 0 1 0 0,-1 1-1 0 0,1-1 1 0 0,0 0-1 0 0,-1 1 1 0 0,1-1 0 0 0,0 0-1 0 0,-1 1 1 0 0,1-1-1 0 0,0 1 1 0 0,-1-1 0 0 0,1 1-1 0 0,0-1 1 0 0,0 1-1 0 0,0-1 1 0 0,0 1 0 0 0,-1-1-1 0 0,1 1 1 0 0,0-1-1 0 0,0 1 1 0 0,0-1 0 0 0,0 1-1 0 0,0-1 1 0 0,0 1-1 0 0,0-1 1 0 0,1 1 0 0 0,-2 31 1083 0 0,1-27-778 0 0,13 596 901 0 0,-46 872-1023 0 0,9-1192-2843 0 0,18-237-3363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0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0 5065 0 0,'-18'41'2823'0'0,"13"-34"-2273"0"0,2 1 0 0 0,-1 0 0 0 0,1 0 0 0 0,-2 9 0 0 0,-3 23 919 0 0,1 1-1 0 0,-1 83 0 0 0,14 86-1021 0 0,-1-90-78 0 0,50 728-169 0 0,-52-813-200 0 0,-1 665 1721 0 0,-10-486-1441 0 0,6-170-1480 0 0,1-26-4802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1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5985 0 0,'-4'0'1212'0'0,"-14"4"4940"0"0,24 4-4419 0 0,212 208 2572 0 0,-179-183-4213 0 0,2-2 0 0 0,57 34-1 0 0,7 4-426 0 0,-51-32-1442 0 0,-17-14-3386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51 260 4145 0 0,'-8'-14'634'0'0,"1"0"0"0"0,0 0-1 0 0,1-1 1 0 0,1 0 0 0 0,0 0 0 0 0,1 0 0 0 0,-4-29 0 0 0,7 39-284 0 0,1-1 0 0 0,0 1 0 0 0,0-1 0 0 0,1 1 0 0 0,-1-1 0 0 0,1 1 0 0 0,0-1 0 0 0,1 1 0 0 0,-1 0 0 0 0,1 0 0 0 0,3-7 0 0 0,-3 9-173 0 0,0 0 0 0 0,0 0-1 0 0,1 0 1 0 0,-1 0-1 0 0,1 0 1 0 0,-1 1-1 0 0,1-1 1 0 0,0 1-1 0 0,0 0 1 0 0,0 0-1 0 0,0 0 1 0 0,0 0-1 0 0,1 1 1 0 0,-1-1-1 0 0,1 1 1 0 0,-1 0-1 0 0,1 0 1 0 0,5-1-1 0 0,-3 1-134 0 0,1 1 1 0 0,-1 0-1 0 0,0 0 0 0 0,0 0 0 0 0,1 1 1 0 0,-1 0-1 0 0,0 0 0 0 0,0 0 0 0 0,0 1 1 0 0,0 0-1 0 0,0 1 0 0 0,0-1 0 0 0,-1 1 1 0 0,1 0-1 0 0,-1 0 0 0 0,10 8 0 0 0,-1 0-168 0 0,-1 1-1 0 0,0 0 0 0 0,-1 0 0 0 0,20 27 0 0 0,-18-19 4 0 0,-1 2-1 0 0,-1-1 1 0 0,0 2-1 0 0,-2-1 1 0 0,13 43-1 0 0,21 123-633 0 0,-29-115 160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2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17 318 2761 0 0,'0'0'51'0'0,"0"1"1"0"0,0 0 0 0 0,0 0-1 0 0,0-1 1 0 0,0 1 0 0 0,0 0-1 0 0,0 0 1 0 0,0-1 0 0 0,0 1-1 0 0,0 0 1 0 0,1 0 0 0 0,-1-1-1 0 0,0 1 1 0 0,0 0 0 0 0,1-1-1 0 0,-1 1 1 0 0,1-1 0 0 0,-1 1-1 0 0,1 0 1 0 0,-1-1 0 0 0,1 1-1 0 0,-1-1 1 0 0,1 1 0 0 0,-1-1-1 0 0,1 1 1 0 0,-1-1 0 0 0,1 0-1 0 0,0 1 1 0 0,-1-1 0 0 0,1 0-1 0 0,0 1 1 0 0,0-1 0 0 0,-1 0-1 0 0,1 0 1 0 0,0 0 0 0 0,-1 0-1 0 0,1 0 1 0 0,0 1 0 0 0,0-1-1 0 0,-1 0 1 0 0,1-1 0 0 0,1 1-1 0 0,0 0 141 0 0,0 0 0 0 0,0-1 0 0 0,-1 1 0 0 0,1-1 0 0 0,0 0 0 0 0,0 1-1 0 0,-1-1 1 0 0,1 0 0 0 0,0 0 0 0 0,-1 0 0 0 0,1 0 0 0 0,-1 0 0 0 0,1-1 0 0 0,-1 1 0 0 0,2-2-1 0 0,3-6 159 0 0,-1 0-1 0 0,-1 0 0 0 0,0 0 0 0 0,0 0 0 0 0,0-1 1 0 0,-2 1-1 0 0,1-1 0 0 0,-1 0 0 0 0,0 0 1 0 0,-1 0-1 0 0,0 0 0 0 0,-1 0 0 0 0,-1-11 0 0 0,1 8-499 0 0,-2-1-1 0 0,0 1 0 0 0,-1-1 1 0 0,0 1-1 0 0,-1 0 0 0 0,0 0 1 0 0,-1 0-1 0 0,0 1 0 0 0,-9-14 0 0 0,12 23 19 0 0,0-1 0 0 0,0 1-1 0 0,-1 0 1 0 0,0 0 0 0 0,1 0-1 0 0,-1 1 1 0 0,0-1 0 0 0,-5-3-1 0 0,7 6 111 0 0,1-1 0 0 0,-1 1 0 0 0,0 0 0 0 0,1 0-1 0 0,-1-1 1 0 0,1 1 0 0 0,-1 0 0 0 0,0 0-1 0 0,1 0 1 0 0,-1 0 0 0 0,0-1 0 0 0,1 1 0 0 0,-1 0-1 0 0,0 0 1 0 0,1 0 0 0 0,-1 1 0 0 0,0-1 0 0 0,1 0-1 0 0,-1 0 1 0 0,0 0 0 0 0,1 0 0 0 0,-1 1-1 0 0,0 0 24 0 0,0-1 1 0 0,0 1-1 0 0,0 0 0 0 0,0 0 0 0 0,1 0 0 0 0,-1 0 0 0 0,0 0 0 0 0,1 0 0 0 0,-1 0 0 0 0,1 0 0 0 0,-1 0 0 0 0,1 0 0 0 0,0 0 0 0 0,-1 1 0 0 0,1-1 0 0 0,0 0 0 0 0,0 2 0 0 0,-3 10 67 0 0,1 1 0 0 0,1 0 0 0 0,1 0-1 0 0,0 0 1 0 0,0 0 0 0 0,1 0-1 0 0,4 15 1 0 0,-3-21-4 0 0,0 0-1 0 0,0 0 1 0 0,1 0 0 0 0,1-1 0 0 0,-1 1-1 0 0,1-1 1 0 0,1 0 0 0 0,-1 0-1 0 0,1 0 1 0 0,0 0 0 0 0,1-1 0 0 0,0 0-1 0 0,6 6 1 0 0,-3-5-115 0 0,-1 0-1 0 0,1-1 1 0 0,0 0 0 0 0,0 0 0 0 0,1-1-1 0 0,-1 0 1 0 0,15 5 0 0 0,-20-9-69 0 0,-1 0 0 0 0,0 0 0 0 0,1-1 0 0 0,-1 1 0 0 0,1-1 0 0 0,-1 0 0 0 0,1 0 0 0 0,-1 0 0 0 0,1 0 0 0 0,-1-1 0 0 0,1 1 0 0 0,-1-1 0 0 0,1 0 0 0 0,-1 0 1 0 0,1 0-1 0 0,-1-1 0 0 0,0 1 0 0 0,0-1 0 0 0,0 1 0 0 0,0-1 0 0 0,0 0 0 0 0,0-1 0 0 0,0 1 0 0 0,-1 0 0 0 0,1-1 0 0 0,2-3 0 0 0,17-25-2506 0 0,-12 14 493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2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2 5985 0 0,'-1'-1'148'0'0,"-1"1"0"0"0,0 0 1 0 0,1 0-1 0 0,-1-1 0 0 0,0 1 0 0 0,0 0 0 0 0,1 0 0 0 0,-1 1 0 0 0,0-1 0 0 0,0 0 0 0 0,1 0 0 0 0,-1 1 0 0 0,0-1 0 0 0,1 1 1 0 0,-1 0-1 0 0,0-1 0 0 0,1 1 0 0 0,-1 0 0 0 0,1 0 0 0 0,-1 0 0 0 0,-1 2 0 0 0,1-1 97 0 0,-1 1 0 0 0,0 0 1 0 0,1 1-1 0 0,0-1 0 0 0,0 0 0 0 0,0 1 0 0 0,0-1 0 0 0,0 1 0 0 0,-1 4 1 0 0,0 3 160 0 0,0 1 1 0 0,0-1 0 0 0,1 1 0 0 0,1 0-1 0 0,-1 19 1 0 0,4-1-25 0 0,0 0 0 0 0,2 0 0 0 0,13 46 0 0 0,-13-60-333 0 0,1 0-1 0 0,1-1 1 0 0,0 0 0 0 0,1 1 0 0 0,1-2 0 0 0,0 1-1 0 0,1-1 1 0 0,12 13 0 0 0,-19-24-48 0 0,0 0-1 0 0,0 0 1 0 0,1-1 0 0 0,-1 0-1 0 0,1 1 1 0 0,0-1-1 0 0,0 0 1 0 0,0 0 0 0 0,0 0-1 0 0,0-1 1 0 0,0 1 0 0 0,0-1-1 0 0,1 0 1 0 0,-1 0-1 0 0,0 0 1 0 0,1 0 0 0 0,-1 0-1 0 0,1-1 1 0 0,-1 1 0 0 0,1-1-1 0 0,-1 0 1 0 0,1 0-1 0 0,-1 0 1 0 0,1-1 0 0 0,-1 1-1 0 0,1-1 1 0 0,-1 0 0 0 0,0 0-1 0 0,1 0 1 0 0,-1-1-1 0 0,0 1 1 0 0,0-1 0 0 0,0 1-1 0 0,0-1 1 0 0,6-4 0 0 0,1-3 76 0 0,0 0 0 0 0,0 0 0 0 0,-1-1 0 0 0,0 0 1 0 0,-1-1-1 0 0,0 0 0 0 0,-1 0 0 0 0,7-14 1 0 0,42-81-1107 0 0,-46 88-4656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2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27 628 5065 0 0,'-10'25'-187'0'0,"-6"11"5510"0"0,16-36-5263 0 0,5-23 1025 0 0,97-487 3388 0 0,-75 400-5073 0 0,-12 64-3197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3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0 2304 0 0,'-4'2'384'0'0,"1"-1"-1"0"0,-1 1 0 0 0,1 0 1 0 0,0 0-1 0 0,0 1 0 0 0,0-1 1 0 0,0 1-1 0 0,0-1 0 0 0,0 1 1 0 0,-3 4-1 0 0,-2 2 216 0 0,-13 12 146 0 0,1 1-1 0 0,0 1 0 0 0,2 1 0 0 0,1 1 1 0 0,-16 31-1 0 0,25-43 103 0 0,18-29-645 0 0,48-77 1243 0 0,-48 78-1254 0 0,0 1 0 0 0,1 1 0 0 0,0 0 0 0 0,26-21 0 0 0,-36 33-184 0 0,1 0 1 0 0,-1 0-1 0 0,1 0 0 0 0,-1 0 1 0 0,1 0-1 0 0,0 0 0 0 0,-1 0 0 0 0,1 1 1 0 0,0-1-1 0 0,-1 1 0 0 0,1-1 0 0 0,0 1 1 0 0,0 0-1 0 0,0-1 0 0 0,0 1 0 0 0,-1 0 1 0 0,1 0-1 0 0,0 1 0 0 0,0-1 1 0 0,0 0-1 0 0,0 1 0 0 0,-1-1 0 0 0,1 1 1 0 0,0-1-1 0 0,0 1 0 0 0,-1 0 0 0 0,1 0 1 0 0,-1-1-1 0 0,1 1 0 0 0,-1 1 1 0 0,1-1-1 0 0,-1 0 0 0 0,1 0 0 0 0,1 3 1 0 0,5 4 73 0 0,-1 1 1 0 0,-1 1 0 0 0,1-1-1 0 0,7 18 1 0 0,-2-6 2 0 0,20 29-1170 0 0,41 52 1 0 0,-55-81-3900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3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6913 0 0,'-3'9'1039'0'0,"1"-1"0"0"0,0 0 0 0 0,1 1-1 0 0,-1-1 1 0 0,2 1 0 0 0,-1 16 0 0 0,5 70-565 0 0,-3-78-83 0 0,43 524 586 0 0,-43-524-1010 0 0,2 38-130 0 0,3 0 1 0 0,13 59-1 0 0,-16-105-2864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3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2761 0 0,'-2'9'245'0'0,"0"1"0"0"0,0-1 0 0 0,1 0 0 0 0,0 0 0 0 0,1 1 0 0 0,0-1 0 0 0,0 0 1 0 0,4 18-1 0 0,-2-14-83 0 0,0 7 189 0 0,0 0 0 0 0,2 0-1 0 0,11 34 1 0 0,-13-49-170 0 0,0 0-1 0 0,0 1 1 0 0,1-1-1 0 0,0 0 0 0 0,0-1 1 0 0,0 1-1 0 0,1 0 1 0 0,4 4-1 0 0,-6-7-12 0 0,0-1-1 0 0,0 1 0 0 0,0 0 0 0 0,0-1 0 0 0,1 0 0 0 0,-1 1 0 0 0,0-1 0 0 0,1 0 1 0 0,-1 0-1 0 0,1 0 0 0 0,0 0 0 0 0,-1-1 0 0 0,1 1 0 0 0,-1-1 0 0 0,1 0 0 0 0,0 1 1 0 0,0-1-1 0 0,2-1 0 0 0,-1 1-139 0 0,0-1 1 0 0,0 0-1 0 0,0 0 0 0 0,0-1 1 0 0,0 1-1 0 0,0-1 1 0 0,-1 0-1 0 0,1 0 1 0 0,0 0-1 0 0,-1 0 0 0 0,0-1 1 0 0,4-3-1 0 0,12-12-4143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4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6913 0 0,'-7'0'8589'0'0,"17"18"-7343"0"0,117 128 373 0 0,7 10-4324 0 0,-123-140 662 0 0,-2-2-3078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5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75 5529 0 0,'-1'-1'292'0'0,"0"-1"-1"0"0,1 1 1 0 0,-1 0-1 0 0,0-1 1 0 0,0 1 0 0 0,1 0-1 0 0,-1-1 1 0 0,0 1-1 0 0,1-1 1 0 0,0 1-1 0 0,-1-1 1 0 0,1 0 0 0 0,0 1-1 0 0,0-1 1 0 0,0-2-1 0 0,-1-28 2977 0 0,1 30-2983 0 0,0 1-157 0 0,0 0 1 0 0,0 1-1 0 0,1-1 0 0 0,-1 0 1 0 0,1 0-1 0 0,-1 1 0 0 0,0-1 1 0 0,1 0-1 0 0,-1 1 0 0 0,1-1 0 0 0,0 0 1 0 0,-1 1-1 0 0,1-1 0 0 0,0 1 1 0 0,-1-1-1 0 0,1 1 0 0 0,0-1 1 0 0,-1 1-1 0 0,1 0 0 0 0,0-1 1 0 0,0 1-1 0 0,-1 0 0 0 0,1-1 1 0 0,0 1-1 0 0,0 0 0 0 0,0 0 1 0 0,0 0-1 0 0,-1 0 0 0 0,1 0 1 0 0,0 0-1 0 0,0 0 0 0 0,0 0 1 0 0,0 0-1 0 0,-1 0 0 0 0,1 0 1 0 0,0 1-1 0 0,0-1 0 0 0,1 1 1 0 0,46 9-25 0 0,-33-6 244 0 0,306 70-524 0 0,-312-72-1151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5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5985 0 0,'1'-4'536'0'0,"0"1"-432"0"0,1 0-104 0 0,-1-1 0 0 0,2 0 417 0 0,-2 1 63 0 0,1 0 16 0 0,4-6 0 0 0,4-7-496 0 0,1-6 0 0 0,2-1-96 0 0,0 0 16 0 0,0 4 80 0 0,-3 3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66 461 3225 0 0,'-2'0'221'0'0,"-1"0"1"0"0,0 1 0 0 0,1 0-1 0 0,-1-1 1 0 0,0 1-1 0 0,1 0 1 0 0,-1 0 0 0 0,1 1-1 0 0,0-1 1 0 0,-1 0 0 0 0,1 1-1 0 0,0-1 1 0 0,0 1-1 0 0,0 0 1 0 0,0 0 0 0 0,0 0-1 0 0,0 0 1 0 0,0 0 0 0 0,1 0-1 0 0,-1 0 1 0 0,1 1-1 0 0,0-1 1 0 0,-1 0 0 0 0,1 1-1 0 0,0-1 1 0 0,-1 6 0 0 0,0-1 155 0 0,-1 2 0 0 0,1-1 0 0 0,1 0 1 0 0,-1 0-1 0 0,2 0 0 0 0,-1 1 0 0 0,1 11 1 0 0,2-10-32 0 0,0-1 1 0 0,0 0-1 0 0,0 0 1 0 0,1 0-1 0 0,1 0 1 0 0,0 0-1 0 0,0-1 0 0 0,0 1 1 0 0,1-1-1 0 0,0 0 1 0 0,1-1-1 0 0,0 1 1 0 0,0-1-1 0 0,0 0 1 0 0,1-1-1 0 0,0 1 1 0 0,11 6-1 0 0,-10-7-222 0 0,0-1-1 0 0,1 0 0 0 0,-1-1 1 0 0,1 0-1 0 0,0 0 0 0 0,0-1 1 0 0,0 0-1 0 0,0 0 0 0 0,15 1 1 0 0,-17-3-696 0 0,1-1 1 0 0,-1 0 0 0 0,1 0 0 0 0,-1 0 0 0 0,1-1 0 0 0,-1-1-1 0 0,13-2 1 0 0,-2-2-5922 0 0</inkml:trace>
  <inkml:trace contextRef="#ctx0" brushRef="#br0" timeOffset="1">394 192 5529 0 0,'-15'40'1882'0'0,"13"-33"-1188"0"0,-1 1 0 0 0,1-1 0 0 0,-1 1 0 0 0,-1-1 0 0 0,-7 12-1 0 0,10-51 3786 0 0,17-93-1622 0 0,-12 106-3914 0 0,1 0 0 0 0,0 1 1 0 0,1 0-1 0 0,14-27 1 0 0,-15 33-4041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6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1 3225 0 0,'-12'10'1088'0'0,"0"1"0"0"0,1 1 0 0 0,0 0 0 0 0,1 0 0 0 0,0 1 1 0 0,-15 27-1 0 0,-3 3 2394 0 0,-3 0 661 0 0,37-49-3875 0 0,0-2 1 0 0,-1 1 0 0 0,0 0 0 0 0,7-16 0 0 0,-9 16-186 0 0,1 0 1 0 0,-1 0-1 0 0,2 0 0 0 0,-1 1 1 0 0,0 0-1 0 0,1 0 0 0 0,0 0 1 0 0,1 0-1 0 0,7-6 0 0 0,-11 11-76 0 0,0-1-1 0 0,0 1 1 0 0,0 0-1 0 0,0-1 1 0 0,0 1-1 0 0,0 0 1 0 0,0 0-1 0 0,1 0 1 0 0,-1 1-1 0 0,0-1 0 0 0,1 0 1 0 0,-1 1-1 0 0,0 0 1 0 0,1-1-1 0 0,-1 1 1 0 0,0 0-1 0 0,1 0 1 0 0,-1 0-1 0 0,1 1 1 0 0,-1-1-1 0 0,0 1 0 0 0,1-1 1 0 0,-1 1-1 0 0,0 0 1 0 0,0-1-1 0 0,1 1 1 0 0,-1 1-1 0 0,0-1 1 0 0,3 2-1 0 0,0 2-67 0 0,1 1 1 0 0,-1-1-1 0 0,0 1 1 0 0,-1 0-1 0 0,0 0 0 0 0,1 1 1 0 0,-2-1-1 0 0,4 9 0 0 0,36 79-2459 0 0,-36-78 1608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101 357 456 0 0,'0'-1'0'0'0,"-1"31"3765"0"0,0-18-2972 0 0,1-1 0 0 0,0 1 0 0 0,1-1 0 0 0,2 14 0 0 0,-2-19-569 0 0,0-1 0 0 0,1 1 1 0 0,0-1-1 0 0,0 1 0 0 0,0-1 1 0 0,1 0-1 0 0,0 0 0 0 0,0 0 0 0 0,0 0 1 0 0,0-1-1 0 0,1 1 0 0 0,0-1 1 0 0,0 0-1 0 0,0 0 0 0 0,0 0 1 0 0,1-1-1 0 0,7 5 0 0 0,-8-6-181 0 0,0 0-1 0 0,-1 0 0 0 0,1-1 1 0 0,0 0-1 0 0,0 0 0 0 0,0 0 1 0 0,0 0-1 0 0,0-1 0 0 0,0 0 1 0 0,0 1-1 0 0,0-1 0 0 0,0-1 1 0 0,0 1-1 0 0,0-1 0 0 0,0 1 1 0 0,0-1-1 0 0,0 0 0 0 0,0-1 1 0 0,-1 1-1 0 0,1-1 0 0 0,0 1 1 0 0,-1-1-1 0 0,1 0 0 0 0,-1 0 1 0 0,6-5-1 0 0,-6 4-42 0 0,1 0-1 0 0,-1 0 0 0 0,0 0 1 0 0,0 0-1 0 0,0 0 0 0 0,-1-1 1 0 0,1 1-1 0 0,-1-1 0 0 0,0 0 1 0 0,0 0-1 0 0,0 0 0 0 0,-1 0 1 0 0,1 0-1 0 0,-1 0 0 0 0,0 0 1 0 0,1-6-1 0 0,-1 2-232 0 0,-1 0 0 0 0,0 0 0 0 0,0 0 0 0 0,-1 0-1 0 0,0 0 1 0 0,0 0 0 0 0,-1 0 0 0 0,-3-9 0 0 0,-5-8-684 0 0,0 1 0 0 0,-2 1 0 0 0,-1 0 1 0 0,-20-30-1 0 0,9 19 389 0 0,-1-4 212 0 0,-1 1 0 0 0,-60-64 1 0 0,59 81 1053 0 0,26 19-575 0 0,0 0 1 0 0,0 0 0 0 0,0 0 0 0 0,-1 0-1 0 0,1 1 1 0 0,-1-1 0 0 0,1 1 0 0 0,0-1-1 0 0,-1 1 1 0 0,1-1 0 0 0,-1 1 0 0 0,1 0-1 0 0,-1 0 1 0 0,1 0 0 0 0,-1 0 0 0 0,1 0-1 0 0,-1 0 1 0 0,1 0 0 0 0,-3 1 0 0 0,4-1-35 0 0,-1 1 0 0 0,1-1 0 0 0,-1 1 0 0 0,1 0 0 0 0,0-1 0 0 0,-1 1 0 0 0,1 0 0 0 0,0-1 0 0 0,0 1 1 0 0,0 0-1 0 0,-1 0 0 0 0,1-1 0 0 0,0 1 0 0 0,0 0 0 0 0,0-1 0 0 0,0 1 0 0 0,0 0 0 0 0,0 0 0 0 0,0-1 0 0 0,1 1 0 0 0,-1 0 1 0 0,0-1-1 0 0,0 1 0 0 0,1 1 0 0 0,6 23 700 0 0,-4-17-428 0 0,6 18 172 0 0,0-1 1 0 0,2 0 0 0 0,0-1-1 0 0,2 0 1 0 0,1 0 0 0 0,1-2-1 0 0,1 0 1 0 0,34 37 0 0 0,-20-29-184 0 0,1-1 1 0 0,1-2 0 0 0,2-1-1 0 0,0-2 1 0 0,39 20 0 0 0,-51-31-427 0 0,-1 1 0 0 0,-1 0 0 0 0,33 31 0 0 0,14 25-3208 0 0,-45-46-3251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7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16 152 3225 0 0,'3'-24'237'0'0,"6"-103"6941"0"0,-14 133-5347 0 0,-3 10 177 0 0,3 1-1614 0 0,2 0 0 0 0,0-1 0 0 0,1 1 0 0 0,1 1 0 0 0,1-1 0 0 0,3 32 0 0 0,1-14 366 0 0,2-1-1 0 0,14 47 1 0 0,-13-61-2012 0 0,0 0-1 0 0,2-1 1 0 0,0 0-1 0 0,20 30 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7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6449 0 0,'27'36'3808'0'0,"-23"-29"-3175"0"0,0 0 0 0 0,0-1 0 0 0,1 0 0 0 0,9 10 0 0 0,-11-14-493 0 0,-1 0 1 0 0,1 0 0 0 0,0 0 0 0 0,0-1 0 0 0,-1 1 0 0 0,1-1 0 0 0,0 0-1 0 0,0 1 1 0 0,1-1 0 0 0,-1-1 0 0 0,0 1 0 0 0,0 0 0 0 0,0-1 0 0 0,1 1-1 0 0,4-1 1 0 0,-1-1-134 0 0,1 1 1 0 0,-1-1-1 0 0,1-1 0 0 0,-1 1 0 0 0,0-1 0 0 0,0 0 0 0 0,9-5 0 0 0,46-25-5660 0 0,-60 30 5245 0 0,24-13-3086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6:48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4145 0 0,'16'1'850'0'0,"-1"1"-1"0"0,30 7 1 0 0,1 0 66 0 0,41-2 562 0 0,0-3 1 0 0,121-11-1 0 0,-41 1-152 0 0,306 15-491 0 0,36 47-889 0 0,230-8-61 0 0,-326-32 49 0 0,-224-5 117 0 0,242 17 207 0 0,312 1 727 0 0,-7-55-543 0 0,-144 7 526 0 0,0 38 677 0 0,-234 6-1228 0 0,384-23-1 0 0,-341-16 144 0 0,-270 15-374 0 0,139 21 1 0 0,429 23 70 0 0,-648-44-1667 0 0,-3 2-5368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5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68 4145 0 0,'-27'-67'2941'0'0,"31"73"-191"0"0,18 35-1172 0 0,177 490 4260 0 0,-138-359-5373 0 0,-12-11-4091 0 0,-44-138-1599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5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4609 0 0,'3'-2'78'0'0,"0"1"0"0"0,0 0-1 0 0,-1 1 1 0 0,1-1 0 0 0,0 0 0 0 0,0 1 0 0 0,0 0-1 0 0,0 0 1 0 0,0-1 0 0 0,0 2 0 0 0,1-1 0 0 0,-1 0-1 0 0,0 1 1 0 0,-1-1 0 0 0,1 1 0 0 0,0 0 0 0 0,0 0-1 0 0,0 0 1 0 0,0 0 0 0 0,-1 1 0 0 0,1-1 0 0 0,3 3-1 0 0,4 2 289 0 0,0 0-1 0 0,-1 1 1 0 0,0 0-1 0 0,13 14 1 0 0,-16-14-190 0 0,0 1 0 0 0,-1 0 0 0 0,0 0 1 0 0,-1 0-1 0 0,1 1 0 0 0,-2-1 0 0 0,1 1 0 0 0,-1 0 1 0 0,-1 0-1 0 0,0 0 0 0 0,0 1 0 0 0,0-1 0 0 0,-1 0 1 0 0,-1 14-1 0 0,0 16 133 0 0,-3 0 0 0 0,-7 44 0 0 0,6-54-118 0 0,-14 73 303 0 0,8-48 215 0 0,-4 65 0 0 0,13-117-618 0 0,1 0 1 0 0,0 0-1 0 0,0 0 1 0 0,0 0-1 0 0,0 0 0 0 0,0 0 1 0 0,0 0-1 0 0,0 0 0 0 0,1-1 1 0 0,-1 1-1 0 0,1 0 1 0 0,-1 0-1 0 0,1 0 0 0 0,0 0 1 0 0,0-1-1 0 0,0 1 1 0 0,0 0-1 0 0,0-1 0 0 0,0 1 1 0 0,0 0-1 0 0,1-1 1 0 0,2 3-1 0 0,-2-3-13 0 0,0 0-1 0 0,0-1 1 0 0,0 1-1 0 0,0-1 1 0 0,0 1-1 0 0,0-1 1 0 0,0 0-1 0 0,1 0 1 0 0,-1 0 0 0 0,0 0-1 0 0,0 0 1 0 0,0 0-1 0 0,0-1 1 0 0,0 1-1 0 0,1-1 1 0 0,-1 1-1 0 0,2-2 1 0 0,8-3 88 0 0,0-1 1 0 0,0 0-1 0 0,0 0 0 0 0,-1-1 0 0 0,14-12 1 0 0,54-48-2411 0 0,-64 54-3625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6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58 472 7370 0 0,'7'-3'429'0'0,"-1"0"0"0"0,0 0 1 0 0,1-1-1 0 0,-2 0 1 0 0,1 0-1 0 0,0 0 1 0 0,-1-1-1 0 0,0 0 0 0 0,7-8 1 0 0,-5 5-52 0 0,-1-1 0 0 0,0-1-1 0 0,0 1 1 0 0,-1-1 0 0 0,0 0 0 0 0,-1 0 0 0 0,0 0 0 0 0,-1-1 0 0 0,0 1-1 0 0,3-22 1 0 0,-3 8-320 0 0,-1 1-1 0 0,-1-1 1 0 0,-1 0-1 0 0,-3-24 0 0 0,1 35-90 0 0,0-1-1 0 0,0 1 0 0 0,-2 0 0 0 0,0 0 0 0 0,0 0 0 0 0,-9-17 1 0 0,12 27 34 0 0,0 1 1 0 0,0-1 0 0 0,-1 1 0 0 0,1-1 0 0 0,-1 1 0 0 0,0-1 0 0 0,1 1 0 0 0,-1 0 0 0 0,0 0 0 0 0,-1 0-1 0 0,1 0 1 0 0,0 0 0 0 0,0 1 0 0 0,-1-1 0 0 0,1 1 0 0 0,-1-1 0 0 0,1 1 0 0 0,-1 0 0 0 0,0 0 0 0 0,0 0-1 0 0,1 0 1 0 0,-1 1 0 0 0,0-1 0 0 0,0 1 0 0 0,0-1 0 0 0,0 1 0 0 0,0 0 0 0 0,1 0 0 0 0,-1 1-1 0 0,0-1 1 0 0,0 0 0 0 0,0 1 0 0 0,0 0 0 0 0,1 0 0 0 0,-1 0 0 0 0,-4 2 0 0 0,3-1 22 0 0,0 1 1 0 0,0-1 0 0 0,0 1 0 0 0,1 0 0 0 0,-1 1-1 0 0,1-1 1 0 0,0 0 0 0 0,0 1 0 0 0,0 0-1 0 0,0 0 1 0 0,1 0 0 0 0,-1 0 0 0 0,1 0-1 0 0,0 1 1 0 0,0-1 0 0 0,1 0 0 0 0,-1 1-1 0 0,1 0 1 0 0,0-1 0 0 0,0 1 0 0 0,0 0-1 0 0,1 8 1 0 0,-1-2-44 0 0,1 1 1 0 0,0 0-1 0 0,1 0 0 0 0,0 0 1 0 0,1 0-1 0 0,0 0 0 0 0,9 22 1 0 0,-7-24-82 0 0,0-1 1 0 0,1 0-1 0 0,0 0 1 0 0,1-1-1 0 0,0 1 1 0 0,0-1-1 0 0,1-1 1 0 0,0 1-1 0 0,0-1 1 0 0,1 0-1 0 0,11 8 1 0 0,-12-11-232 0 0,0 1 1 0 0,0-1-1 0 0,0 0 1 0 0,1-1-1 0 0,0 0 1 0 0,0 0-1 0 0,-1-1 0 0 0,2 1 1 0 0,-1-2-1 0 0,0 1 1 0 0,0-1-1 0 0,0-1 1 0 0,1 1-1 0 0,10-2 1 0 0,30-7-2279 0 0,-24-1 1290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6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137 633 2072 0 0,'3'-10'230'0'0,"0"0"-1"0"0,-1-1 0 0 0,0 1 0 0 0,-1-1 0 0 0,-1 1 0 0 0,1-1 0 0 0,-2 0 0 0 0,1 1 0 0 0,-2-1 0 0 0,1 0 0 0 0,-1 1 0 0 0,-6-19 0 0 0,8 29-185 0 0,-1 0-1 0 0,1-1 1 0 0,0 1-1 0 0,0 0 1 0 0,0-1-1 0 0,0 1 1 0 0,0 0-1 0 0,-1-1 0 0 0,1 1 1 0 0,0 0-1 0 0,0-1 1 0 0,-1 1-1 0 0,1 0 1 0 0,0-1-1 0 0,0 1 1 0 0,-1 0-1 0 0,1 0 0 0 0,0 0 1 0 0,-1-1-1 0 0,1 1 1 0 0,0 0-1 0 0,-1 0 1 0 0,1 0-1 0 0,0 0 1 0 0,-1-1-1 0 0,1 1 0 0 0,0 0 1 0 0,-1 0-1 0 0,1 0 1 0 0,-1 0-1 0 0,1 0 1 0 0,0 0-1 0 0,-1 0 1 0 0,0 0-1 0 0,-10 11 988 0 0,-4 20 145 0 0,5-5-502 0 0,2 0 1 0 0,-6 36-1 0 0,11-50-350 0 0,2 0 0 0 0,0 0-1 0 0,0 1 1 0 0,1-1 0 0 0,0 1-1 0 0,1-1 1 0 0,4 19 0 0 0,-5-29-277 0 0,1 0 0 0 0,-1 1 0 0 0,1-1 0 0 0,-1 0 0 0 0,1 0 0 0 0,0 0 0 0 0,-1 0 0 0 0,1 0 1 0 0,0 0-1 0 0,0 0 0 0 0,1 0 0 0 0,-1-1 0 0 0,0 1 0 0 0,1 0 0 0 0,-1-1 0 0 0,1 1 0 0 0,-1-1 0 0 0,1 1 0 0 0,0-1 0 0 0,-1 0 0 0 0,1 0 0 0 0,0 0 0 0 0,0 0 1 0 0,0 0-1 0 0,0 0 0 0 0,0 0 0 0 0,0 0 0 0 0,0-1 0 0 0,1 1 0 0 0,-1-1 0 0 0,0 0 0 0 0,0 0 0 0 0,0 0 0 0 0,0 0 0 0 0,1 0 0 0 0,-1 0 0 0 0,4-1 1 0 0,-3 0-101 0 0,1-1 0 0 0,0 1 0 0 0,0-1 0 0 0,0 0 1 0 0,-1 0-1 0 0,1 0 0 0 0,-1-1 0 0 0,0 1 0 0 0,1-1 1 0 0,-1 0-1 0 0,0 0 0 0 0,-1 0 0 0 0,1 0 0 0 0,0 0 1 0 0,-1-1-1 0 0,0 1 0 0 0,0-1 0 0 0,3-7 0 0 0,1-6-360 0 0,-2 0-1 0 0,0 0 1 0 0,-1-1-1 0 0,-1 1 1 0 0,0-1-1 0 0,-1 1 1 0 0,-1-1-1 0 0,-1 0 1 0 0,-3-19 0 0 0,-5-19-667 0 0,-25-81 1 0 0,19 84 766 0 0,-26-86-78 0 0,33 116 493 0 0,-1 1 0 0 0,-1 1 1 0 0,-26-41-1 0 0,35 60 72 0 0,-1 0-1 0 0,1 0 0 0 0,-1 0 0 0 0,0 0 1 0 0,0 0-1 0 0,0 0 0 0 0,0 0 0 0 0,0 1 1 0 0,0-1-1 0 0,-1 1 0 0 0,-4-3 1 0 0,7 4-76 0 0,-1 0 1 0 0,1 0-1 0 0,-1-1 1 0 0,1 1-1 0 0,0 0 1 0 0,-1 0-1 0 0,1 0 1 0 0,-1 0 0 0 0,1 0-1 0 0,-1 0 1 0 0,1 0-1 0 0,0 1 1 0 0,-1-1-1 0 0,1 0 1 0 0,-1 0 0 0 0,1 0-1 0 0,-1 0 1 0 0,1 0-1 0 0,0 1 1 0 0,-1-1-1 0 0,1 0 1 0 0,0 0-1 0 0,-1 1 1 0 0,1-1 0 0 0,0 0-1 0 0,-1 0 1 0 0,1 1-1 0 0,0 0 1 0 0,-1 0 93 0 0,0 0 0 0 0,1 1 1 0 0,-1 0-1 0 0,1-1 0 0 0,-1 1 1 0 0,1-1-1 0 0,0 1 0 0 0,-1-1 1 0 0,1 1-1 0 0,0 0 0 0 0,0-1 1 0 0,1 3-1 0 0,1 25 779 0 0,2 1 0 0 0,1-1 0 0 0,15 47 0 0 0,37 85 13 0 0,-49-142-706 0 0,22 50 260 0 0,3-3-1 0 0,61 91 0 0 0,-11-20-1877 0 0,-50-77-5957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7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1298 4145 0 0,'-3'5'237'0'0,"-8"28"-8"0"0,11-32-183 0 0,-1-1 1 0 0,1 1 0 0 0,0 0-1 0 0,-1-1 1 0 0,1 1-1 0 0,0 0 1 0 0,0 0 0 0 0,0-1-1 0 0,0 1 1 0 0,0 0 0 0 0,0 0-1 0 0,0-1 1 0 0,0 1-1 0 0,0 0 1 0 0,0-1 0 0 0,0 1-1 0 0,0 0 1 0 0,0 0 0 0 0,1-1-1 0 0,-1 1 1 0 0,0 0 0 0 0,1-1-1 0 0,-1 1 1 0 0,0 0-1 0 0,1-1 1 0 0,-1 1 0 0 0,1-1-1 0 0,-1 1 1 0 0,1 0 0 0 0,-1-1-1 0 0,1 1 1 0 0,-1-1-1 0 0,1 0 1 0 0,-1 1 0 0 0,2 0-1 0 0,-1-1 40 0 0,0 0 0 0 0,-1-1 0 0 0,1 1 0 0 0,0 0-1 0 0,-1 0 1 0 0,1-1 0 0 0,-1 1 0 0 0,1 0 0 0 0,0-1 0 0 0,-1 1-1 0 0,1 0 1 0 0,-1-1 0 0 0,1 1 0 0 0,-1-1 0 0 0,1 1 0 0 0,-1-1-1 0 0,1 0 1 0 0,-1 1 0 0 0,1-1 0 0 0,-1 1 0 0 0,0-1 0 0 0,1 0-1 0 0,-1 1 1 0 0,0-2 0 0 0,9-19 1132 0 0,-7 17-917 0 0,16-50 996 0 0,14-71-1 0 0,-19 70-1056 0 0,1-8-4 0 0,9-123-1 0 0,-14-66-239 0 0,3-39-67 0 0,-10 265 69 0 0,1-1 1 0 0,1 1-1 0 0,1 1 1 0 0,2-1-1 0 0,0 1 1 0 0,2 0-1 0 0,17-36 1 0 0,-23 56 23 0 0,0 0-1 0 0,0 0 1 0 0,1 1 0 0 0,-1-1-1 0 0,1 1 1 0 0,0 0 0 0 0,1 0 0 0 0,-1 0-1 0 0,1 1 1 0 0,5-4 0 0 0,-8 6 0 0 0,-1 0 1 0 0,1 0-1 0 0,0 1 1 0 0,-1-1-1 0 0,1 1 1 0 0,0-1-1 0 0,0 1 1 0 0,0 0-1 0 0,0 0 1 0 0,-1-1-1 0 0,1 1 0 0 0,0 0 1 0 0,0 1-1 0 0,0-1 1 0 0,0 0-1 0 0,-1 1 1 0 0,1-1-1 0 0,0 1 1 0 0,0-1-1 0 0,-1 1 1 0 0,1 0-1 0 0,0 0 1 0 0,-1-1-1 0 0,1 1 1 0 0,0 0-1 0 0,-1 1 1 0 0,0-1-1 0 0,1 0 1 0 0,-1 0-1 0 0,0 1 0 0 0,1-1 1 0 0,-1 1-1 0 0,0-1 1 0 0,1 3-1 0 0,8 11 45 0 0,-1 1-1 0 0,0 0 1 0 0,-2 1-1 0 0,0-1 0 0 0,0 2 1 0 0,3 17-1 0 0,21 113-85 0 0,-23-99 36 0 0,26 284 807 0 0,-15-95 641 0 0,-19-236-1462 0 0,3 21 103 0 0,1 1 1 0 0,9 30 0 0 0,-12-49-94 0 0,0 0 0 0 0,1 0 0 0 0,0-1 0 0 0,0 1 0 0 0,0-1 0 0 0,0 1-1 0 0,1-1 1 0 0,-1 0 0 0 0,1 0 0 0 0,0 0 0 0 0,1 0 0 0 0,-1-1 0 0 0,1 1-1 0 0,0-1 1 0 0,-1 0 0 0 0,1 0 0 0 0,1 0 0 0 0,4 2 0 0 0,-6-4 3 0 0,0 0 0 0 0,-1-1 0 0 0,1 0 0 0 0,0 1 0 0 0,0-1 0 0 0,0 0 0 0 0,0-1 1 0 0,0 1-1 0 0,0 0 0 0 0,-1-1 0 0 0,1 0 0 0 0,0 1 0 0 0,0-1 0 0 0,-1 0 0 0 0,1 0 0 0 0,0-1 1 0 0,-1 1-1 0 0,1-1 0 0 0,-1 1 0 0 0,0-1 0 0 0,1 0 0 0 0,-1 0 0 0 0,0 0 0 0 0,0 0 0 0 0,0 0 1 0 0,0 0-1 0 0,-1 0 0 0 0,4-5 0 0 0,3-6 108 0 0,0 0 0 0 0,0 0 1 0 0,11-28-1 0 0,-11 17-244 0 0,-1 0 1 0 0,7-47-1 0 0,-9 43-35 0 0,14-44 1 0 0,-18 66 153 0 0,1 1 1 0 0,0-1 0 0 0,1 1-1 0 0,0 0 1 0 0,-1 0 0 0 0,2 0-1 0 0,5-7 1 0 0,-8 11 0 0 0,-1 0 1 0 0,1 1-1 0 0,0-1 0 0 0,0 0 1 0 0,0 1-1 0 0,0-1 0 0 0,0 0 1 0 0,0 1-1 0 0,0-1 0 0 0,1 1 1 0 0,-1 0-1 0 0,0-1 0 0 0,0 1 1 0 0,0 0-1 0 0,0 0 1 0 0,1-1-1 0 0,-1 1 0 0 0,0 0 1 0 0,0 0-1 0 0,0 0 0 0 0,1 1 1 0 0,-1-1-1 0 0,0 0 0 0 0,0 0 1 0 0,0 1-1 0 0,0-1 0 0 0,0 1 1 0 0,1-1-1 0 0,-1 1 1 0 0,0-1-1 0 0,0 1 0 0 0,0-1 1 0 0,0 1-1 0 0,0 0 0 0 0,-1 0 1 0 0,1 0-1 0 0,0-1 0 0 0,0 1 1 0 0,0 0-1 0 0,-1 0 0 0 0,2 2 1 0 0,77 93 853 0 0,-47-54-679 0 0,42 41 0 0 0,47 54 533 0 0,-97-108-676 0 0,-22-25-46 0 0,1 0 0 0 0,0-1 0 0 0,0 1 0 0 0,1-1 0 0 0,-1 0 0 0 0,1 1 0 0 0,-1-1 0 0 0,1-1 0 0 0,0 1 1 0 0,0-1-1 0 0,0 1 0 0 0,0-1 0 0 0,1 0 0 0 0,-1-1 0 0 0,1 1 0 0 0,-1-1 0 0 0,1 0 0 0 0,-1 0 0 0 0,1 0 0 0 0,6 0 0 0 0,6-3-497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8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6913 0 0,'3'-3'31'0'0,"-1"0"0"0"0,2 1 0 0 0,-1 0 0 0 0,0 0 0 0 0,0 0 0 0 0,1 0-1 0 0,-1 0 1 0 0,1 1 0 0 0,5-2 0 0 0,-3 0 183 0 0,22-10 595 0 0,2 0 1 0 0,0 2-1 0 0,0 1 0 0 0,1 2 0 0 0,0 1 1 0 0,0 1-1 0 0,1 2 0 0 0,59-1 0 0 0,-2 12-154 0 0,1 5 1 0 0,150 38-1 0 0,21 4-419 0 0,-197-45-618 0 0,-1-2 0 0 0,1-4-1 0 0,0-2 1 0 0,109-13 0 0 0,-150 8-5034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9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1840 0 0,'-2'4'76'0'0,"0"1"-1"0"0,0-1 0 0 0,0 1 0 0 0,1 0 0 0 0,0 0 0 0 0,0 0 0 0 0,0 0 0 0 0,1 0 0 0 0,-1 0 1 0 0,1 0-1 0 0,1 10 0 0 0,-1-6 104 0 0,0 20 429 0 0,-16 576 6431 0 0,-38-101-4276 0 0,2 12 1146 0 0,50-439-3571 0 0,7 80 0 0 0,-1-94-145 0 0,-2 1-1 0 0,-9 84 0 0 0,-6-90-1616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4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4721 0 0,'1'5'657'0'0,"1"1"1"0"0,0-1-1 0 0,0 0 1 0 0,0 0-1 0 0,1 0 1 0 0,0 0-1 0 0,0 0 0 0 0,6 7 1 0 0,35 43 683 0 0,30 40 864 0 0,111 184 1 0 0,-183-275-2436 0 0,0-1-1 0 0,0 0 1 0 0,0 0-1 0 0,0 1 1 0 0,-1-1-1 0 0,1 1 1 0 0,-1 0-1 0 0,0-1 1 0 0,0 1-1 0 0,-1 0 1 0 0,1 0-1 0 0,0 4 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9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18 138 8754 0 0,'-1'1'82'0'0,"-1"0"1"0"0,1 0-1 0 0,0 0 1 0 0,0 0 0 0 0,0 0-1 0 0,-1 0 1 0 0,1 0-1 0 0,0 0 1 0 0,0 0-1 0 0,1 0 1 0 0,-1 0-1 0 0,0 1 1 0 0,0-1-1 0 0,0 0 1 0 0,1 1-1 0 0,-2 2 1 0 0,3-3-19 0 0,-1 0 0 0 0,0 0-1 0 0,1 0 1 0 0,-1 0 0 0 0,1 0 0 0 0,-1 0-1 0 0,1 0 1 0 0,-1 0 0 0 0,1-1 0 0 0,0 1-1 0 0,-1 0 1 0 0,1 0 0 0 0,0 0 0 0 0,0-1-1 0 0,-1 1 1 0 0,1 0 0 0 0,0-1 0 0 0,0 1-1 0 0,0-1 1 0 0,0 1 0 0 0,0-1 0 0 0,0 1 0 0 0,0-1-1 0 0,0 0 1 0 0,0 0 0 0 0,1 1 0 0 0,6 1 265 0 0,0 0 1 0 0,0 0 0 0 0,0 0 0 0 0,0-1 0 0 0,0-1-1 0 0,1 1 1 0 0,-1-1 0 0 0,0-1 0 0 0,0 0-1 0 0,13-2 1 0 0,10-4 618 0 0,40-14 0 0 0,-56 16-681 0 0,70-21 910 0 0,166-30 0 0 0,-186 47-1103 0 0,302-34 25 0 0,-276 38-156 0 0,131-6-2674 0 0,-196 10-3595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39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24 6449 0 0,'-6'-7'274'0'0,"-14"-10"1471"0"0,19 17-1663 0 0,0 0 0 0 0,1 0 0 0 0,-1 0 0 0 0,0 0 0 0 0,1 0 0 0 0,-1 0 0 0 0,0 1 0 0 0,0-1 0 0 0,1 0 0 0 0,-1 0 0 0 0,0 0 0 0 0,1 1 0 0 0,-1-1-1 0 0,0 0 1 0 0,1 1 0 0 0,-1-1 0 0 0,0 0 0 0 0,1 1 0 0 0,-1-1 0 0 0,1 1 0 0 0,-1-1 0 0 0,1 1 0 0 0,-1 0 0 0 0,1-1 0 0 0,-1 1 0 0 0,1-1 0 0 0,-1 1-1 0 0,1 0 1 0 0,0-1 0 0 0,0 1 0 0 0,-1 0 0 0 0,1-1 0 0 0,0 1 0 0 0,0 0 0 0 0,0 0 0 0 0,-1 0 0 0 0,-6 24 574 0 0,1-1 1 0 0,1 1 0 0 0,2 0 0 0 0,0 0-1 0 0,1 30 1 0 0,-2 8-184 0 0,-5 32-33 0 0,-63 951 3274 0 0,77-716-2428 0 0,8-189-7185 0 0,-10-123-745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1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10138 0 0,'-1'4'237'0'0,"1"1"1"0"0,0-1-1 0 0,1 1 0 0 0,-1 0 0 0 0,1-1 0 0 0,1 6 1 0 0,12 42 1222 0 0,2-1 1 0 0,2 0 0 0 0,41 79 0 0 0,-27-62-870 0 0,67 136 369 0 0,-19-76-4226 0 0,-65-109-2563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1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3681 0 0,'1'-6'247'0'0,"-1"1"0"0"0,1 0 0 0 0,0-1 0 0 0,0 1 0 0 0,1 0 1 0 0,0-1-1 0 0,0 1 0 0 0,0 0 0 0 0,0 0 0 0 0,1 0 0 0 0,5-7 0 0 0,-5 7-156 0 0,32-50 1430 0 0,-31 51-1316 0 0,-1 0 0 0 0,0 0-1 0 0,1 0 1 0 0,-1 1 0 0 0,1 0 0 0 0,0-1-1 0 0,1 1 1 0 0,-1 1 0 0 0,0-1 0 0 0,9-3-1 0 0,-11 6-186 0 0,-1 0 0 0 0,0-1 0 0 0,1 1 0 0 0,-1 0 0 0 0,0 0 0 0 0,1 1 0 0 0,-1-1 0 0 0,1 0 0 0 0,-1 0 0 0 0,0 1-1 0 0,1-1 1 0 0,-1 0 0 0 0,0 1 0 0 0,1 0 0 0 0,-1-1 0 0 0,0 1 0 0 0,0 0 0 0 0,0-1 0 0 0,0 1 0 0 0,1 0 0 0 0,-1 0 0 0 0,0 0 0 0 0,0 0 0 0 0,-1 0-1 0 0,1 0 1 0 0,0 0 0 0 0,0 1 0 0 0,0-1 0 0 0,-1 0 0 0 0,1 2 0 0 0,3 3 64 0 0,-1 0-1 0 0,0 1 1 0 0,0 0 0 0 0,2 9-1 0 0,-1 1 43 0 0,-1-1-1 0 0,-1 1 0 0 0,0 0 1 0 0,-1 0-1 0 0,-1 1 1 0 0,-4 29-1 0 0,-26 101 701 0 0,0-2 2067 0 0,29-145-2793 0 0,1 0 0 0 0,0 1 0 0 0,0-1 0 0 0,-1 1 0 0 0,1-1 0 0 0,0 1 0 0 0,0-1 0 0 0,1 1 0 0 0,-1-1 0 0 0,0 1 0 0 0,0-1 0 0 0,1 1 0 0 0,-1-1 0 0 0,1 1 0 0 0,-1-1 0 0 0,1 0 0 0 0,-1 1 0 0 0,1-1 0 0 0,0 0 0 0 0,0 1 1 0 0,0-1-1 0 0,0 0 0 0 0,1 1 0 0 0,-1-1-47 0 0,1-1 1 0 0,-1 1 0 0 0,1-1 0 0 0,-1 0-1 0 0,1 0 1 0 0,-1 1 0 0 0,1-1 0 0 0,0 0 0 0 0,-1-1-1 0 0,1 1 1 0 0,-1 0 0 0 0,1 0 0 0 0,-1-1-1 0 0,1 1 1 0 0,-1 0 0 0 0,0-1 0 0 0,1 0-1 0 0,-1 1 1 0 0,1-1 0 0 0,-1 0 0 0 0,0 0-1 0 0,3-1 1 0 0,46-32 260 0 0,-26 17-1844 0 0,46-24 0 0 0,-43 28-4630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2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78 442 6913 0 0,'7'-3'621'0'0,"1"-1"-1"0"0,-1 1 1 0 0,0-2-1 0 0,0 1 0 0 0,0-1 1 0 0,-1 0-1 0 0,1 0 0 0 0,-1-1 1 0 0,-1 1-1 0 0,1-2 0 0 0,-1 1 1 0 0,0 0-1 0 0,0-1 0 0 0,-1 0 1 0 0,6-10-1 0 0,-6 7-528 0 0,1 1 0 0 0,-2-1-1 0 0,1 0 1 0 0,-1 0 0 0 0,-1 0 0 0 0,0 0-1 0 0,0 0 1 0 0,-1-1 0 0 0,0 1 0 0 0,-1-1-1 0 0,0 1 1 0 0,-3-20 0 0 0,-2 5-454 0 0,-1 0 0 0 0,-10-30 1 0 0,13 49 229 0 0,1-1 0 0 0,-1 1 0 0 0,0 0 0 0 0,0-1 0 0 0,-1 2 0 0 0,0-1 0 0 0,0 0 0 0 0,0 1 0 0 0,0 0 0 0 0,-1 0 0 0 0,0 0 0 0 0,0 0 0 0 0,-10-5 0 0 0,14 9 127 0 0,-1 0 0 0 0,1 0-1 0 0,-1 0 1 0 0,0 1 0 0 0,0-1 0 0 0,1 1-1 0 0,-1-1 1 0 0,0 1 0 0 0,0 0-1 0 0,1 0 1 0 0,-1-1 0 0 0,0 1 0 0 0,0 0-1 0 0,0 1 1 0 0,0-1 0 0 0,1 0 0 0 0,-1 1-1 0 0,0-1 1 0 0,0 1 0 0 0,-2 0 0 0 0,1 1 3 0 0,0 0 0 0 0,0 0 0 0 0,0 0 0 0 0,0 1 0 0 0,0-1 0 0 0,0 1 0 0 0,1-1 0 0 0,-1 1 0 0 0,-3 5 0 0 0,0 1-17 0 0,1 1-1 0 0,-1 0 0 0 0,2 0 0 0 0,-1 0 0 0 0,-4 20 0 0 0,7-24 10 0 0,0 1 0 0 0,1-1 0 0 0,0 1 0 0 0,1 0 0 0 0,-1 0 0 0 0,1-1 0 0 0,0 1 0 0 0,1 0 0 0 0,0-1 0 0 0,0 1 0 0 0,0 0 0 0 0,1-1 0 0 0,4 11 0 0 0,-4-13 1 0 0,1 1 0 0 0,0-1 0 0 0,0 0 0 0 0,0 0 0 0 0,0 0 0 0 0,0 0 0 0 0,1-1 0 0 0,0 1 1 0 0,0-1-1 0 0,0 0 0 0 0,0 0 0 0 0,0 0 0 0 0,0-1 0 0 0,1 0 0 0 0,0 1 0 0 0,-1-2 0 0 0,1 1 0 0 0,8 2 0 0 0,6 0-163 0 0,0-1-1 0 0,-1-1 0 0 0,1 0 0 0 0,37-3 0 0 0,-26 0-580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2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217 470 4145 0 0,'-6'2'210'0'0,"0"0"1"0"0,-1 1 0 0 0,1-1-1 0 0,0 1 1 0 0,1 0-1 0 0,-1 1 1 0 0,0 0-1 0 0,1-1 1 0 0,0 2 0 0 0,0-1-1 0 0,-8 10 1 0 0,5-5 68 0 0,1 0 0 0 0,0 0 0 0 0,0 0 1 0 0,1 1-1 0 0,-9 21 0 0 0,11-21 189 0 0,0 0 0 0 0,1 1 0 0 0,1 0 0 0 0,0 0 0 0 0,-2 20 0 0 0,4-27-339 0 0,0 0 0 0 0,0 0 1 0 0,0 0-1 0 0,0 0 0 0 0,1 0 0 0 0,-1 0 0 0 0,1 0 0 0 0,0-1 0 0 0,0 1 0 0 0,1 0 1 0 0,-1-1-1 0 0,1 1 0 0 0,0 0 0 0 0,0-1 0 0 0,0 0 0 0 0,0 0 0 0 0,0 1 0 0 0,1-1 0 0 0,5 5 1 0 0,-7-7-139 0 0,0 0 0 0 0,0 0 1 0 0,0 0-1 0 0,0-1 0 0 0,0 1 1 0 0,0 0-1 0 0,1 0 1 0 0,-1-1-1 0 0,0 1 0 0 0,0-1 1 0 0,0 1-1 0 0,1-1 0 0 0,-1 1 1 0 0,0-1-1 0 0,1 0 1 0 0,-1 0-1 0 0,0 1 0 0 0,1-1 1 0 0,-1 0-1 0 0,1 0 0 0 0,-1 0 1 0 0,0-1-1 0 0,1 1 0 0 0,-1 0 1 0 0,0 0-1 0 0,1-1 1 0 0,-1 1-1 0 0,0-1 0 0 0,0 1 1 0 0,1-1-1 0 0,-1 0 0 0 0,0 1 1 0 0,0-1-1 0 0,0 0 1 0 0,0 0-1 0 0,0 0 0 0 0,0 0 1 0 0,0 0-1 0 0,0 0 0 0 0,0 0 1 0 0,0 0-1 0 0,-1 0 0 0 0,1 0 1 0 0,0 0-1 0 0,-1-1 1 0 0,1 1-1 0 0,-1 0 0 0 0,1-2 1 0 0,2-5-306 0 0,0-1 1 0 0,0 1 0 0 0,-1-1-1 0 0,-1 1 1 0 0,2-18-1 0 0,-3-3-422 0 0,0 1 0 0 0,-2-1-1 0 0,-2 1 1 0 0,-10-44-1 0 0,-40-112-1925 0 0,23 89 1980 0 0,-15-54 291 0 0,26 86 2609 0 0,31 104 4610 0 0,1 25-3459 0 0,8 30-1630 0 0,-2-42-656 0 0,1 0 1 0 0,29 53 0 0 0,63 98-504 0 0,-86-164-1461 0 0,41 52-1 0 0,-33-53-6378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3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1376 0 0,'-4'1'258'0'0,"1"1"-1"0"0,-1 0 0 0 0,0 0 1 0 0,1 1-1 0 0,0-1 0 0 0,0 1 1 0 0,0-1-1 0 0,0 1 0 0 0,0 0 1 0 0,-4 5-1 0 0,3-4 89 0 0,-8 10 826 0 0,-1 1 0 0 0,2 0 1 0 0,-16 26-1 0 0,22-33-862 0 0,1 1 0 0 0,0-1 0 0 0,0 1 0 0 0,1 0-1 0 0,0 0 1 0 0,1 0 0 0 0,0 0 0 0 0,0 0 0 0 0,0 13 0 0 0,2-20-298 0 0,-1-1-1 0 0,1 1 0 0 0,1 0 0 0 0,-1-1 1 0 0,0 1-1 0 0,0 0 0 0 0,0 0 1 0 0,1-1-1 0 0,-1 1 0 0 0,1-1 0 0 0,0 1 1 0 0,-1 0-1 0 0,1-1 0 0 0,0 1 0 0 0,0-1 1 0 0,0 1-1 0 0,0-1 0 0 0,0 0 1 0 0,0 0-1 0 0,0 1 0 0 0,0-1 0 0 0,1 0 1 0 0,-1 0-1 0 0,1 0 0 0 0,-1 0 1 0 0,0 0-1 0 0,1 0 0 0 0,-1-1 0 0 0,1 1 1 0 0,0 0-1 0 0,-1-1 0 0 0,4 1 0 0 0,-3 0-45 0 0,1-1 1 0 0,-1 0-1 0 0,0 0 0 0 0,1-1 0 0 0,-1 1 0 0 0,0 0 0 0 0,1-1 0 0 0,-1 0 0 0 0,0 1 0 0 0,0-1 0 0 0,0 0 0 0 0,1 0 0 0 0,-1 0 0 0 0,0 0 0 0 0,0 0 0 0 0,0-1 0 0 0,-1 1 0 0 0,1-1 0 0 0,0 1 0 0 0,0-1 0 0 0,-1 0 0 0 0,1 1 0 0 0,1-4 1 0 0,3-5-177 0 0,-1-1 0 0 0,0 1 0 0 0,0-1 1 0 0,-1 0-1 0 0,-1 0 0 0 0,0 0 1 0 0,0-1-1 0 0,1-21 0 0 0,11-27 3602 0 0,-8 68-2405 0 0,3 7-296 0 0,0 4-302 0 0,1 0 0 0 0,1-1 1 0 0,16 20-1 0 0,24 16-2857 0 0,-33-40-2716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4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5985 0 0,'-2'3'115'0'0,"-1"-1"0"0"0,2 1 0 0 0,-1 0 0 0 0,0 0 0 0 0,0 0 0 0 0,1 0 0 0 0,0 0 0 0 0,-1 0 0 0 0,1 1 0 0 0,1-1 0 0 0,-1 0 0 0 0,0 0 0 0 0,1 1 0 0 0,-1 5 0 0 0,-1 5 229 0 0,-2 1 357 0 0,-2 13 1270 0 0,-5 36-1 0 0,10-57-1634 0 0,1 1 0 0 0,-1-1 0 0 0,2 1 0 0 0,-1-1-1 0 0,1 1 1 0 0,0-1 0 0 0,0 0 0 0 0,1 1 0 0 0,0-1-1 0 0,3 8 1 0 0,-3-13-260 0 0,-1 1 0 0 0,0-1 0 0 0,1 0-1 0 0,-1 0 1 0 0,1 0 0 0 0,-1 0 0 0 0,1 0-1 0 0,0 0 1 0 0,0-1 0 0 0,0 1 0 0 0,0-1 0 0 0,0 1-1 0 0,0-1 1 0 0,1 1 0 0 0,-1-1 0 0 0,0 0-1 0 0,1 0 1 0 0,-1-1 0 0 0,0 1 0 0 0,5 1 0 0 0,-2-2-205 0 0,0 1 0 0 0,0-1 1 0 0,0 0-1 0 0,0-1 0 0 0,0 1 1 0 0,-1-1-1 0 0,1 0 0 0 0,0 0 1 0 0,0 0-1 0 0,5-3 0 0 0,14-6-5819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4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21 10594 0 0,'-2'-10'615'0'0,"1"4"-221"0"0,5 7 388 0 0,27-6 3086 0 0,-24 8-3564 0 0,0-1 1 0 0,0 2-1 0 0,0-1 0 0 0,0 1 1 0 0,0 0-1 0 0,-1 1 1 0 0,0 0-1 0 0,0 0 0 0 0,0 0 1 0 0,-1 0-1 0 0,0 1 1 0 0,6 7-1 0 0,8 13 314 0 0,24 42 0 0 0,-39-60-539 0 0,39 66 215 0 0,99 154-1679 0 0,-109-188-2237 0 0,-26-33 1621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4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87 4145 0 0,'-1'-1'53'0'0,"1"1"-1"0"0,-1-1 1 0 0,1 1 0 0 0,-1-1-1 0 0,1 0 1 0 0,0 1 0 0 0,0-1 0 0 0,-1 0-1 0 0,1 1 1 0 0,0-1 0 0 0,0 0-1 0 0,0 1 1 0 0,0-1 0 0 0,0 0 0 0 0,0 0-1 0 0,0 1 1 0 0,0-1 0 0 0,0 0-1 0 0,0 1 1 0 0,0-1 0 0 0,0 0 0 0 0,0 0-1 0 0,0 1 1 0 0,1-1 0 0 0,-1-1-1 0 0,15-21 1290 0 0,-9 16-458 0 0,1 1 0 0 0,-1 0 0 0 0,15-11 0 0 0,-20 16-786 0 0,1 0 0 0 0,-1 0-1 0 0,1 0 1 0 0,0 1 0 0 0,-1-1 0 0 0,1 0 0 0 0,0 1 0 0 0,-1-1-1 0 0,1 1 1 0 0,0-1 0 0 0,0 1 0 0 0,-1 0 0 0 0,1 0 0 0 0,0 0-1 0 0,0 0 1 0 0,0 0 0 0 0,-1 0 0 0 0,1 0 0 0 0,0 1 0 0 0,0-1-1 0 0,-1 1 1 0 0,3 0 0 0 0,-2 0-18 0 0,1 1-1 0 0,-1 0 1 0 0,0-1 0 0 0,0 1-1 0 0,0 0 1 0 0,0 0-1 0 0,0 0 1 0 0,0 0 0 0 0,0 1-1 0 0,-1-1 1 0 0,1 1 0 0 0,1 3-1 0 0,2 6 2 0 0,0 0-1 0 0,-1 1 1 0 0,0-1-1 0 0,3 25 0 0 0,-2 14-63 0 0,-2 1-1 0 0,-6 80 1 0 0,1 27 884 0 0,2-158-835 0 0,0 1-1 0 0,0-1 1 0 0,0 1 0 0 0,0 0-1 0 0,0-1 1 0 0,0 1-1 0 0,1-1 1 0 0,-1 1 0 0 0,0-1-1 0 0,1 1 1 0 0,-1-1-1 0 0,1 0 1 0 0,0 1 0 0 0,-1-1-1 0 0,1 0 1 0 0,0 1-1 0 0,0-1 1 0 0,0 0 0 0 0,0 0-1 0 0,0 0 1 0 0,0 1-1 0 0,0-1 1 0 0,2 1 0 0 0,-1-2-16 0 0,0 1 0 0 0,0-1 0 0 0,-1 0 0 0 0,1 0 0 0 0,0 1 0 0 0,0-1 0 0 0,-1-1 0 0 0,1 1 0 0 0,0 0 0 0 0,0 0 0 0 0,-1-1 0 0 0,1 1 0 0 0,0-1 0 0 0,-1 1 0 0 0,1-1 0 0 0,0 0 0 0 0,1 0 0 0 0,9-6 138 0 0,0-1 0 0 0,0 0 0 0 0,19-19 0 0 0,-27 24-131 0 0,61-53-1252 0 0,-42 38-4947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4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1368 0 0,'4'2'179'0'0,"-1"0"0"0"0,1 0-1 0 0,-1-1 1 0 0,1 1 0 0 0,-1-1-1 0 0,1 0 1 0 0,0 0-1 0 0,5 1 1 0 0,-5-1 38 0 0,37 11 2354 0 0,45 22 1 0 0,-61-23-1777 0 0,0-1 1 0 0,1-1 0 0 0,0-1-1 0 0,0-1 1 0 0,54 6-1 0 0,-80-13-787 0 0,37 3 1034 0 0,0-1 1 0 0,-1-3-1 0 0,1 0 1 0 0,60-12-1 0 0,-97 13-1019 0 0,0 0 0 0 0,1 0-1 0 0,-1 0 1 0 0,0 0 0 0 0,1 0-1 0 0,-1-1 1 0 0,0 1 0 0 0,0 0-1 0 0,1 0 1 0 0,-1 0 0 0 0,0-1-1 0 0,1 1 1 0 0,-1 0 0 0 0,0 0-1 0 0,0 0 1 0 0,1-1 0 0 0,-1 1 0 0 0,0 0-1 0 0,0-1 1 0 0,0 1 0 0 0,1 0-1 0 0,-1 0 1 0 0,0-1 0 0 0,0 1-1 0 0,0 0 1 0 0,0-1 0 0 0,0 1-1 0 0,0 0 1 0 0,0-1 0 0 0,0 1-1 0 0,0 0 1 0 0,0-1 0 0 0,0 0-1 0 0,-6-15 300 0 0,-20-17-131 0 0,21 27-44 0 0,-30-36-531 0 0,-2 2 0 0 0,-46-38 0 0 0,19 21-4450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37 311 7834 0 0,'3'-4'560'0'0,"0"-1"0"0"0,0 0 0 0 0,0 0 0 0 0,-1 0 0 0 0,0 0 0 0 0,0 0 0 0 0,0-1 0 0 0,1-9 0 0 0,9-49 1477 0 0,-9 40-1672 0 0,1-40-1 0 0,-4 57-309 0 0,0-1 0 0 0,-1 1-1 0 0,0-1 1 0 0,-1 1 0 0 0,1-1 0 0 0,-1 1-1 0 0,-1 0 1 0 0,1-1 0 0 0,-6-9-1 0 0,7 16-50 0 0,0-1 0 0 0,0 0 0 0 0,0 1 0 0 0,0-1 0 0 0,0 1 0 0 0,-1-1 0 0 0,1 1-1 0 0,0 0 1 0 0,-1-1 0 0 0,1 1 0 0 0,-3-1 0 0 0,4 2 1 0 0,-1-1-1 0 0,1 1 1 0 0,-1 0 0 0 0,1 0 0 0 0,-1 0-1 0 0,0 0 1 0 0,1-1 0 0 0,-1 1 0 0 0,1 0-1 0 0,-1 0 1 0 0,0 0 0 0 0,1 0-1 0 0,-1 0 1 0 0,1 1 0 0 0,-1-1 0 0 0,0 0-1 0 0,1 0 1 0 0,-1 0 0 0 0,1 0 0 0 0,-1 1-1 0 0,1-1 1 0 0,-1 0 0 0 0,0 1-1 0 0,-1 1 16 0 0,0-1-1 0 0,1 1 1 0 0,-1 0-1 0 0,0 0 1 0 0,1 1-1 0 0,0-1 1 0 0,-1 0-1 0 0,1 0 0 0 0,0 1 1 0 0,0-1-1 0 0,0 1 1 0 0,1-1-1 0 0,-2 5 1 0 0,-1 5 36 0 0,1 0 0 0 0,1 0 0 0 0,0 0 0 0 0,0 0 0 0 0,1 0 0 0 0,0 0 0 0 0,1 0 0 0 0,1 0 0 0 0,0 0 0 0 0,0 0 0 0 0,2-1 1 0 0,4 15-1 0 0,-4-19-63 0 0,-1 1 1 0 0,2-1-1 0 0,-1 0 1 0 0,1 0-1 0 0,0 0 1 0 0,0-1-1 0 0,1 0 1 0 0,0 0-1 0 0,0 0 1 0 0,0 0-1 0 0,1-1 1 0 0,0 0-1 0 0,0-1 1 0 0,0 0-1 0 0,0 0 1 0 0,1 0-1 0 0,0-1 1 0 0,12 4-1 0 0,-7-4-277 0 0,0 0 1 0 0,0-1-1 0 0,0 0 0 0 0,1-1 1 0 0,-1-1-1 0 0,0 0 0 0 0,0-1 1 0 0,1 0-1 0 0,18-5 0 0 0,-6 0-981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5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222 450 6913 0 0,'-1'0'119'0'0,"1"-1"0"0"0,-1 1 0 0 0,0-1 0 0 0,0 1 0 0 0,0 0 0 0 0,0 0 0 0 0,0-1 0 0 0,1 1 0 0 0,-1 0 0 0 0,0 0 0 0 0,0 0 0 0 0,0 0-1 0 0,0 0 1 0 0,0 0 0 0 0,0 0 0 0 0,0 0 0 0 0,1 0 0 0 0,-1 0 0 0 0,0 1 0 0 0,0-1 0 0 0,0 0 0 0 0,0 1 0 0 0,0-1 0 0 0,-1 1-1 0 0,-20 20 1715 0 0,-8 32 128 0 0,21-34-1588 0 0,1 1-1 0 0,0 1 1 0 0,2 0-1 0 0,0 0 1 0 0,1 0-1 0 0,-2 27 0 0 0,7-47-378 0 0,0 0 0 0 0,-1 0 0 0 0,1 0 0 0 0,0 0 0 0 0,0 0 0 0 0,0 0 0 0 0,0 0-1 0 0,0 0 1 0 0,0 0 0 0 0,0 0 0 0 0,1 0 0 0 0,-1-1 0 0 0,0 1 0 0 0,0 0-1 0 0,1 0 1 0 0,-1 0 0 0 0,0 0 0 0 0,1 0 0 0 0,-1-1 0 0 0,1 1 0 0 0,-1 0 0 0 0,1 0-1 0 0,0-1 1 0 0,-1 1 0 0 0,1 0 0 0 0,0-1 0 0 0,-1 1 0 0 0,1 0 0 0 0,0-1 0 0 0,0 1-1 0 0,-1-1 1 0 0,1 0 0 0 0,1 1 0 0 0,-1-1-9 0 0,1 0 0 0 0,-1 0 0 0 0,0-1 0 0 0,0 1 0 0 0,1 0 0 0 0,-1-1 0 0 0,0 1 0 0 0,0-1 0 0 0,0 1 0 0 0,0-1 0 0 0,0 0 0 0 0,0 1 0 0 0,0-1 0 0 0,0 0 0 0 0,0 0 0 0 0,0 0 0 0 0,0 0 0 0 0,0 0-1 0 0,0 0 1 0 0,-1 0 0 0 0,1 0 0 0 0,0 0 0 0 0,-1 0 0 0 0,1-2 0 0 0,6-11-383 0 0,-1-1 0 0 0,0 0 0 0 0,-2 0 0 0 0,0-1-1 0 0,0 0 1 0 0,-2 1 0 0 0,0-1 0 0 0,0 0 0 0 0,-2 0-1 0 0,0 0 1 0 0,0 0 0 0 0,-7-30 0 0 0,-4-10 41 0 0,-3 0 0 0 0,-25-64 0 0 0,32 102 327 0 0,-8-26 136 0 0,5 11 267 0 0,-2 0-1 0 0,-1 0 1 0 0,-30-44 3241 0 0,43 76-3566 0 0,-1 15 1350 0 0,2 15-298 0 0,6 7-276 0 0,1-1 0 0 0,2 0 0 0 0,20 49-1 0 0,57 95 426 0 0,-78-166-1200 0 0,0 0 1 0 0,18 21-1 0 0,-16-21-18 0 0,21 32 1 0 0,-21-27-150 0 0,-1 0 199 0 0,0-1 0 0 0,20 24 0 0 0,-25-35-249 0 0,0-1 0 0 0,1 1 0 0 0,-1-2 0 0 0,1 1 0 0 0,0-1 0 0 0,0 1 0 0 0,0-2 0 0 0,1 1 0 0 0,-1-1 0 0 0,15 5 0 0 0,2-2-1886 0 0,-1 0-4484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131 404 1376 0 0,'2'-2'262'0'0,"-1"-1"0"0"0,1 1 0 0 0,-1-1 0 0 0,0 0 0 0 0,0 1 0 0 0,0-1 0 0 0,0 0 0 0 0,-1 0 0 0 0,1 0 1 0 0,-1 0-1 0 0,1 0 0 0 0,-1 0 0 0 0,0 1 0 0 0,0-1 0 0 0,0 0 0 0 0,-1 0 0 0 0,1 0 0 0 0,-1 0 0 0 0,1 0 0 0 0,-1 0 0 0 0,0 1 0 0 0,-1-4 0 0 0,1 4-19 0 0,1 0 1 0 0,-1 0 0 0 0,0 0-1 0 0,0 0 1 0 0,0 0 0 0 0,1 1 0 0 0,-2-1-1 0 0,1 0 1 0 0,0 0 0 0 0,0 1-1 0 0,0-1 1 0 0,-1 1 0 0 0,1-1-1 0 0,-1 1 1 0 0,0-1 0 0 0,1 1-1 0 0,-1 0 1 0 0,0 0 0 0 0,1 0-1 0 0,-1 0 1 0 0,0 0 0 0 0,0 0-1 0 0,0 1 1 0 0,0-1 0 0 0,0 0-1 0 0,0 1 1 0 0,0 0 0 0 0,0-1 0 0 0,0 1-1 0 0,0 0 1 0 0,-4 0 0 0 0,2 2-125 0 0,0 0 1 0 0,-1 0 0 0 0,1 0-1 0 0,0 1 1 0 0,0-1 0 0 0,0 1-1 0 0,1 0 1 0 0,-1 0 0 0 0,1 0-1 0 0,0 1 1 0 0,-1-1 0 0 0,1 1 0 0 0,1 0-1 0 0,-1 0 1 0 0,1 0 0 0 0,-1 0-1 0 0,1 0 1 0 0,0 0 0 0 0,-2 10-1 0 0,0-4 130 0 0,1 1-1 0 0,0 0 0 0 0,0 0 0 0 0,2 0 1 0 0,-1 0-1 0 0,1 1 0 0 0,1 14 0 0 0,0-21-305 0 0,1 1 1 0 0,0-1-1 0 0,0 1 0 0 0,0-1 0 0 0,1 1 0 0 0,0-1 0 0 0,0 0 1 0 0,0 1-1 0 0,0-1 0 0 0,1 0 0 0 0,0-1 0 0 0,0 1 0 0 0,0 0 1 0 0,1-1-1 0 0,6 7 0 0 0,-8-9 17 0 0,1 0-1 0 0,0 0 1 0 0,0-1 0 0 0,0 1 0 0 0,0-1-1 0 0,0 1 1 0 0,0-1 0 0 0,0 0 0 0 0,0 0-1 0 0,1 0 1 0 0,-1-1 0 0 0,0 1 0 0 0,1-1-1 0 0,-1 1 1 0 0,0-1 0 0 0,1-1 0 0 0,-1 1-1 0 0,0 0 1 0 0,1-1 0 0 0,-1 1 0 0 0,0-1-1 0 0,1 0 1 0 0,-1 0 0 0 0,0 0 0 0 0,0-1-1 0 0,0 1 1 0 0,4-4 0 0 0,-1 1-191 0 0,-1 0 0 0 0,0 0 0 0 0,0-1 0 0 0,0 1 0 0 0,-1-1 0 0 0,0 0 0 0 0,0-1 0 0 0,0 1 0 0 0,0-1 0 0 0,-1 0 0 0 0,0 0 1 0 0,0 0-1 0 0,-1 0 0 0 0,4-12 0 0 0,-1 0-567 0 0,-1 1 0 0 0,0-1 1 0 0,-1 0-1 0 0,0-23 0 0 0,-4 15 152 0 0,0 0-1 0 0,-2 0 0 0 0,-1 0 0 0 0,-1 1 0 0 0,-1 0 0 0 0,-17-44 1 0 0,13 44 1425 0 0,-1 1-1 0 0,-1 0 1 0 0,-25-36 0 0 0,21 51 4103 0 0,16 9-4784 0 0,0 0 0 0 0,0 0 1 0 0,-1 0-1 0 0,1 1 0 0 0,0-1 0 0 0,0 0 0 0 0,0 0 0 0 0,0 1 0 0 0,0-1 0 0 0,0 0 0 0 0,0 0 0 0 0,0 1 1 0 0,0-1-1 0 0,0 0 0 0 0,0 0 0 0 0,1 1 0 0 0,-1-1 0 0 0,6 37 3922 0 0,-5-31-4416 0 0,4 12 735 0 0,1 1-1 0 0,0-1 1 0 0,1 0 0 0 0,1-1 0 0 0,15 25 0 0 0,60 79 69 0 0,-10-17-1368 0 0,-69-98 460 0 0,0 1 0 0 0,0-1-1 0 0,0 0 1 0 0,1 0-1 0 0,0-1 1 0 0,0 1 0 0 0,1-1-1 0 0,11 8 1 0 0,2-1-1186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47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 6913 0 0,'0'0'26'0'0,"0"0"-1"0"0,0 0 0 0 0,-1 0 0 0 0,1 0 0 0 0,0-1 0 0 0,0 1 1 0 0,0 0-1 0 0,-1 0 0 0 0,1 0 0 0 0,0 0 0 0 0,0 0 0 0 0,-1-1 1 0 0,1 1-1 0 0,0 0 0 0 0,0 0 0 0 0,-1 0 0 0 0,1 0 0 0 0,0 0 0 0 0,0 0 1 0 0,-1 0-1 0 0,1 0 0 0 0,0 0 0 0 0,0 0 0 0 0,-1 0 0 0 0,1 0 1 0 0,0 0-1 0 0,-1 0 0 0 0,1 0 0 0 0,0 1 0 0 0,0-1 0 0 0,0 0 0 0 0,-1 0 1 0 0,1 0-1 0 0,0 0 0 0 0,0 0 0 0 0,-1 1 0 0 0,1-1 0 0 0,0 0 1 0 0,-8 14 779 0 0,-2 19 583 0 0,9-31-1216 0 0,-2 14 360 0 0,0 1 0 0 0,0-1 1 0 0,2 1-1 0 0,0 26 0 0 0,1-38-416 0 0,0 0-1 0 0,1 1 1 0 0,-1-1-1 0 0,1 0 1 0 0,0 0-1 0 0,1 0 1 0 0,-1 0-1 0 0,1 0 0 0 0,0 0 1 0 0,0 0-1 0 0,1-1 1 0 0,-1 1-1 0 0,1-1 1 0 0,0 1-1 0 0,0-1 1 0 0,1 0-1 0 0,-1 0 1 0 0,7 5-1 0 0,-7-8-75 0 0,0 0-1 0 0,0 0 0 0 0,-1 0 1 0 0,1-1-1 0 0,0 1 1 0 0,0-1-1 0 0,0 1 0 0 0,0-1 1 0 0,0 0-1 0 0,0 0 1 0 0,0 0-1 0 0,-1-1 1 0 0,1 1-1 0 0,0-1 0 0 0,0 0 1 0 0,0 1-1 0 0,0-1 1 0 0,-1-1-1 0 0,1 1 0 0 0,0 0 1 0 0,3-3-1 0 0,8-4-20 0 0,-1 0 0 0 0,20-16 0 0 0,4-9-1604 0 0,-20 17-3643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1.5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1451 6913 0 0,'3'-5'89'0'0,"-1"1"0"0"0,1-1 0 0 0,-1 1 0 0 0,0-1-1 0 0,0 0 1 0 0,0 0 0 0 0,0 1 0 0 0,-1-2-1 0 0,0 1 1 0 0,0 0 0 0 0,0-9 0 0 0,0 6-10 0 0,8-56 97 0 0,-3 0 0 0 0,-3-70-1 0 0,-17-132 283 0 0,5 114-131 0 0,6 90-105 0 0,8-102 0 0 0,-2 139 79 0 0,1 0 0 0 0,1 0 0 0 0,1 1 1 0 0,1-1-1 0 0,2 2 0 0 0,21-46 1 0 0,-25 60-145 0 0,19-35 730 0 0,32-45-1 0 0,-48 77-825 0 0,0 1-1 0 0,1 1 1 0 0,0 0 0 0 0,1 0-1 0 0,0 1 1 0 0,1 0-1 0 0,0 1 1 0 0,0 0 0 0 0,15-8-1 0 0,-23 15-51 0 0,0-1 0 0 0,1 1 0 0 0,-1 0 0 0 0,0 0 0 0 0,0 0 1 0 0,1 0-1 0 0,-1 1 0 0 0,1 0 0 0 0,-1-1 0 0 0,0 1 0 0 0,1 0 0 0 0,-1 1 0 0 0,1-1 0 0 0,-1 0 0 0 0,0 1 0 0 0,1 0 0 0 0,-1 0 1 0 0,5 2-1 0 0,-3 0 29 0 0,1 0 0 0 0,-1 0 0 0 0,0 0-1 0 0,0 1 1 0 0,0 0 0 0 0,-1 0 0 0 0,1 1 0 0 0,-1-1 0 0 0,6 8 0 0 0,2 7 73 0 0,0 0-1 0 0,-2 0 0 0 0,0 1 1 0 0,12 34-1 0 0,-8-9-70 0 0,-1 1-1 0 0,-3 0 1 0 0,8 72-1 0 0,-4 144 228 0 0,-7-78-180 0 0,-6-166-87 0 0,2-1 0 0 0,6 30 0 0 0,-8-43 0 0 0,0 0 0 0 0,0 0 0 0 0,1 0 0 0 0,0 1 0 0 0,-1-1 0 0 0,1 0 0 0 0,1-1 0 0 0,-1 1 0 0 0,0 0 0 0 0,1-1 0 0 0,0 1 0 0 0,0-1 0 0 0,0 0 0 0 0,0 0 0 0 0,1 0 0 0 0,3 3 0 0 0,-5-6 4 0 0,0 1 1 0 0,0-1-1 0 0,0 1 0 0 0,0-1 0 0 0,0 0 0 0 0,0 0 0 0 0,0 0 0 0 0,0 0 0 0 0,1 0 0 0 0,-1 0 0 0 0,0 0 0 0 0,0-1 0 0 0,0 1 0 0 0,0-1 0 0 0,0 1 0 0 0,0-1 0 0 0,-1 0 0 0 0,1 0 0 0 0,0 0 0 0 0,0 0 0 0 0,0 0 0 0 0,-1 0 0 0 0,1 0 0 0 0,2-3 0 0 0,5-4 42 0 0,0-1-1 0 0,15-18 1 0 0,-16 17-36 0 0,2-2-4 0 0,8-6 59 0 0,-1-1-1 0 0,-2-1 0 0 0,0-1 1 0 0,-1 0-1 0 0,20-41 1 0 0,-33 61-66 0 0,0 0 0 0 0,-1 0-1 0 0,1 0 1 0 0,0 0 0 0 0,0 0 0 0 0,0 0 0 0 0,0 1 0 0 0,0-1 0 0 0,0 0 0 0 0,0 1 0 0 0,1-1 0 0 0,-1 0 0 0 0,0 1 0 0 0,0 0 0 0 0,0-1 0 0 0,1 1 0 0 0,-1 0 0 0 0,0-1 0 0 0,0 1 0 0 0,1 0 0 0 0,-1 0 0 0 0,0 0 0 0 0,1 0 0 0 0,-1 0 0 0 0,0 0 0 0 0,0 1 0 0 0,1-1 0 0 0,-1 0 0 0 0,0 1 0 0 0,0-1 0 0 0,1 1 0 0 0,-1-1 0 0 0,0 1 0 0 0,2 1 0 0 0,3 0-5 0 0,0 1 0 0 0,0 0 0 0 0,-1 0 0 0 0,1 1 0 0 0,8 6 0 0 0,0 5 46 0 0,0 0 1 0 0,-1 1 0 0 0,-1 0 0 0 0,0 1 0 0 0,15 31 0 0 0,38 101 387 0 0,-27-58-269 0 0,-28-68-110 0 0,38 75-516 0 0,-40-86-147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2.0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92 5065 0 0,'40'-8'2045'0'0,"34"-3"474"0"0,125-1 0 0 0,75 19 313 0 0,-143-1-2068 0 0,215-18 1 0 0,-184-21-1725 0 0,-52 8-3285 0 0,-106 24 4196 0 0,0 0 1 0 0,0 0-1 0 0,0 1 1 0 0,0 0-1 0 0,1-1 1 0 0,-1 1-1 0 0,0 1 1 0 0,0-1-1 0 0,0 1 1 0 0,5 1-1 0 0,-5 1 49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2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0 4609 0 0,'0'0'353'0'0,"-8"22"1621"0"0,-4 16-394 0 0,2 2 1 0 0,-9 62-1 0 0,2 85 137 0 0,10-101-956 0 0,-10 192 2320 0 0,35 496-1 0 0,33-389-2850 0 0,-46-342-248 0 0,2 11-172 0 0,2-22-5389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2.9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27 920 0 0,'4'-26'5444'0'0,"-4"26"-5322"0"0,16 11 4528 0 0,-7 5-5050 0 0,-2 8 883 0 0,-2 0 0 0 0,-1 1 0 0 0,-1 0 0 0 0,0-1 0 0 0,-2 1 1 0 0,-3 32-1 0 0,2-17-137 0 0,38 567 2864 0 0,46-3-2759 0 0,-72-516-2446 0 0,-8-51-2729 0 0,-3-17-209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3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1 123 6833 0 0,'-1'1'19'0'0,"28"-7"2188"0"0,-2-2 694 0 0,45-8 0 0 0,79-1 689 0 0,-46 6-2183 0 0,56-16-234 0 0,82-9-86 0 0,-214 34-1647 0 0,-1 1 0 0 0,1 2 1 0 0,0 0-1 0 0,-1 2 0 0 0,0 1 1 0 0,51 14-1 0 0,-46-7-6094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4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49 6449 0 0,'-2'-3'427'0'0,"1"0"-1"0"0,-1 0 1 0 0,1 0-1 0 0,-1 0 0 0 0,1 0 1 0 0,0 0-1 0 0,0 0 0 0 0,1-1 1 0 0,-1 1-1 0 0,1 0 1 0 0,-1 0-1 0 0,1-1 0 0 0,0-4 1 0 0,1 8-352 0 0,-1 0 1 0 0,1 0 0 0 0,-1 0 0 0 0,1 0-1 0 0,-1 0 1 0 0,1 0 0 0 0,-1 0 0 0 0,1 0-1 0 0,-1 0 1 0 0,1 0 0 0 0,-1 1 0 0 0,0-1-1 0 0,1 0 1 0 0,-1 0 0 0 0,1 0 0 0 0,-1 1-1 0 0,1-1 1 0 0,-1 0 0 0 0,0 0 0 0 0,1 1-1 0 0,-1-1 1 0 0,0 0 0 0 0,1 1 0 0 0,-1-1-1 0 0,0 0 1 0 0,1 1 0 0 0,-1-1 0 0 0,0 1-1 0 0,0-1 1 0 0,0 0 0 0 0,1 2 0 0 0,9 12 724 0 0,9 21 318 0 0,-2 1 0 0 0,19 56 0 0 0,20 43-441 0 0,-39-101-906 0 0,1-2 0 0 0,2 0 0 0 0,1-1 0 0 0,32 36 0 0 0,-42-55-968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4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 1840 0 0,'-1'-1'273'0'0,"1"-1"-1"0"0,0 1 0 0 0,-1 0 0 0 0,1 0 0 0 0,0-1 1 0 0,0 1-1 0 0,0 0 0 0 0,0-1 0 0 0,0 1 0 0 0,0 0 1 0 0,0-1-1 0 0,1 1 0 0 0,-1 0 0 0 0,0 0 0 0 0,1-1 0 0 0,-1 1 1 0 0,1 0-1 0 0,0-2 0 0 0,-1 3-111 0 0,1-1-1 0 0,-1 1 0 0 0,0-1 1 0 0,0 1-1 0 0,1 0 1 0 0,-1-1-1 0 0,0 1 1 0 0,1-1-1 0 0,-1 1 1 0 0,1 0-1 0 0,-1-1 1 0 0,0 1-1 0 0,1 0 1 0 0,-1-1-1 0 0,1 1 1 0 0,-1 0-1 0 0,1-1 1 0 0,-1 1-1 0 0,1 0 0 0 0,-1 0 1 0 0,1 0-1 0 0,-1 0 1 0 0,1 0-1 0 0,-1-1 1 0 0,1 1-1 0 0,-1 0 1 0 0,1 0-1 0 0,-1 0 1 0 0,1 0-1 0 0,-1 0 1 0 0,1 1-1 0 0,-1-1 1 0 0,1 0-1 0 0,-1 0 1 0 0,1 0-1 0 0,-1 0 1 0 0,1 1-1 0 0,-1-1 0 0 0,1 0 1 0 0,-1 0-1 0 0,1 1 1 0 0,-1-1-1 0 0,1 0 1 0 0,-1 1-1 0 0,1-1 1 0 0,96 96 4164 0 0,-63-61-4086 0 0,1-1-1 0 0,71 53 1 0 0,-104-86-630 0 0,1 1 1 0 0,-1-1-1 0 0,0 0 1 0 0,1 1-1 0 0,-1-1 1 0 0,1 0-1 0 0,0-1 1 0 0,-1 1-1 0 0,1 0 1 0 0,0-1-1 0 0,4 1 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4.3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1 269 1376 0 0,'46'27'7757'0'0,"-19"-10"-5796"0"0,51 23-1 0 0,-71-37-1731 0 0,1 0 0 0 0,0 0 0 0 0,0 0 0 0 0,0-1 1 0 0,0-1-1 0 0,0 1 0 0 0,0-1 0 0 0,0-1 0 0 0,1 0 0 0 0,-1 0 0 0 0,0 0 1 0 0,10-2-1 0 0,-16 1-181 0 0,0 1 1 0 0,0-1-1 0 0,0 1 1 0 0,0-1-1 0 0,-1 0 1 0 0,1 1-1 0 0,0-1 1 0 0,0 0-1 0 0,-1 0 0 0 0,1 0 1 0 0,-1 0-1 0 0,1-1 1 0 0,-1 1-1 0 0,1 0 1 0 0,-1-1-1 0 0,0 1 1 0 0,1-1-1 0 0,-1 1 1 0 0,0-1-1 0 0,0 0 1 0 0,0 1-1 0 0,0-1 1 0 0,-1 0-1 0 0,1 0 0 0 0,0 0 1 0 0,-1 1-1 0 0,1-1 1 0 0,-1 0-1 0 0,0 0 1 0 0,1 0-1 0 0,-1 0 1 0 0,0 0-1 0 0,0 0 1 0 0,-1 0-1 0 0,1 0 1 0 0,0 0-1 0 0,0 0 1 0 0,-1 1-1 0 0,0-3 0 0 0,-3-9 243 0 0,-1 0-1 0 0,0 0 1 0 0,0 0-1 0 0,-12-17 0 0 0,8 13-98 0 0,-54-115 156 0 0,39 74-6177 0 0,16 38-247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4.7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38 6449 0 0,'-1'-1'499'0'0,"0"-1"-1"0"0,0 0 0 0 0,0 0 0 0 0,0 0 1 0 0,1 0-1 0 0,-1 0 0 0 0,1 0 0 0 0,-1 0 1 0 0,1 0-1 0 0,0-1 0 0 0,0 1 1 0 0,0 0-1 0 0,0 0 0 0 0,0 0 0 0 0,3-5 1252 0 0,-3 7-1666 0 0,0 0-1 0 0,1 0 1 0 0,-1 0-1 0 0,0 0 1 0 0,0-1-1 0 0,0 1 1 0 0,1 0-1 0 0,-1 0 0 0 0,0 0 1 0 0,0 0-1 0 0,0 0 1 0 0,1 0-1 0 0,-1 0 1 0 0,0 0-1 0 0,0 0 1 0 0,1 0-1 0 0,-1 0 1 0 0,0 1-1 0 0,0-1 0 0 0,0 0 1 0 0,1 0-1 0 0,-1 0 251 0 0,1 1-250 0 0,14 16 1137 0 0,46 93-94 0 0,10 14-77 0 0,-54-98-1110 0 0,-5-6-251 0 0,1 0-1 0 0,1-1 1 0 0,1-1-1 0 0,0 0 1 0 0,31 26-1 0 0,-26-29-1232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5.1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 5529 0 0,'-5'3'3921'0'0,"5"-4"-3851"0"0,12 19 2177 0 0,24 24 124 0 0,-35-41-2274 0 0,11 13 286 0 0,117 137 2605 0 0,-106-121-3777 0 0,-2 1-1 0 0,-1 0 1 0 0,20 45-1 0 0,-28-49-4528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5.5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88 2761 0 0,'-1'-2'105'0'0,"0"0"0"0"0,1-1 0 0 0,-1 1 1 0 0,0 0-1 0 0,1-1 0 0 0,-1 1 1 0 0,1 0-1 0 0,0-1 0 0 0,-1 1 0 0 0,1-1 1 0 0,0 1-1 0 0,1 0 0 0 0,-1-1 1 0 0,0 1-1 0 0,1-1 0 0 0,-1 1 0 0 0,1 0 1 0 0,0-1-1 0 0,0 1 0 0 0,0 0 1 0 0,0 0-1 0 0,0 0 0 0 0,0 0 0 0 0,1 0 1 0 0,-1 0-1 0 0,1 0 0 0 0,-1 0 1 0 0,1 0-1 0 0,0 0 0 0 0,0 1 0 0 0,-1-1 1 0 0,1 1-1 0 0,3-2 0 0 0,-3 2 13 0 0,0-1 0 0 0,0 1 0 0 0,0-1 0 0 0,0 1 0 0 0,0 0 0 0 0,0 0 0 0 0,0 0 0 0 0,0 0 0 0 0,0 1 0 0 0,1-1-1 0 0,-1 0 1 0 0,0 1 0 0 0,1 0 0 0 0,-1-1 0 0 0,0 1 0 0 0,1 0 0 0 0,-1 0 0 0 0,0 1 0 0 0,1-1 0 0 0,-1 0 0 0 0,0 1 0 0 0,1-1 0 0 0,-1 1 0 0 0,0 0-1 0 0,0 0 1 0 0,0 0 0 0 0,0 0 0 0 0,1 0 0 0 0,-1 0 0 0 0,-1 0 0 0 0,1 1 0 0 0,0-1 0 0 0,0 1 0 0 0,0-1 0 0 0,-1 1 0 0 0,3 2 0 0 0,0 3-29 0 0,0 0 1 0 0,0 1 0 0 0,0-1 0 0 0,-1 1 0 0 0,0 0 0 0 0,0 0 0 0 0,-1 0-1 0 0,2 10 1 0 0,0 8-117 0 0,-1 34 1 0 0,-3-43 206 0 0,1-1 0 0 0,0 1 0 0 0,1-1 0 0 0,1 0 0 0 0,9 31 0 0 0,-11-45-23 0 0,0 0 1 0 0,0 0 0 0 0,0 0-1 0 0,0-1 1 0 0,0 1 0 0 0,0 0-1 0 0,0 0 1 0 0,0 0 0 0 0,1-1-1 0 0,-1 1 1 0 0,4 2-1 0 0,-4-4-78 0 0,-1 1 0 0 0,1-1 0 0 0,0 0 0 0 0,-1 1-1 0 0,1-1 1 0 0,0 0 0 0 0,-1 0 0 0 0,1 0-1 0 0,0 0 1 0 0,-1 0 0 0 0,1 0 0 0 0,0 0-1 0 0,0 0 1 0 0,-1 0 0 0 0,1 0 0 0 0,0 0 0 0 0,-1 0-1 0 0,1 0 1 0 0,0 0 0 0 0,0-1 0 0 0,-1 1-1 0 0,1 0 1 0 0,1-1 0 0 0,2-3 132 0 0,0 1-1 0 0,1-1 1 0 0,-1 0 0 0 0,-1-1 0 0 0,1 1-1 0 0,-1-1 1 0 0,4-4 0 0 0,8-11-1454 0 0,-7 10 290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6.0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241 1 5985 0 0,'-10'1'196'0'0,"1"0"-1"0"0,-1 0 1 0 0,1 1-1 0 0,-1 1 1 0 0,1 0 0 0 0,0 0-1 0 0,0 0 1 0 0,0 1-1 0 0,1 1 1 0 0,-1-1-1 0 0,1 2 1 0 0,0-1-1 0 0,1 1 1 0 0,-14 12-1 0 0,10-7-84 0 0,1-1 0 0 0,0 1 0 0 0,1 1 0 0 0,0 0-1 0 0,1 0 1 0 0,0 1 0 0 0,1 0 0 0 0,1 0-1 0 0,-6 16 1 0 0,11-25-47 0 0,0-1 0 0 0,0 1 1 0 0,0 1-1 0 0,0-1 0 0 0,1 0 0 0 0,0 0 0 0 0,0 0 1 0 0,0 0-1 0 0,0 0 0 0 0,1 0 0 0 0,-1 0 0 0 0,1 0 0 0 0,0 0 1 0 0,0 0-1 0 0,1 0 0 0 0,-1 0 0 0 0,1 0 0 0 0,0-1 1 0 0,0 1-1 0 0,0-1 0 0 0,0 1 0 0 0,5 4 0 0 0,-5-6-90 0 0,0 0 0 0 0,0 0 0 0 0,0-1 0 0 0,1 1 0 0 0,-1-1 0 0 0,0 0-1 0 0,1 0 1 0 0,-1 1 0 0 0,1-2 0 0 0,-1 1 0 0 0,1 0 0 0 0,-1 0 0 0 0,1-1 0 0 0,0 1 0 0 0,-1-1-1 0 0,1 0 1 0 0,0 0 0 0 0,-1 0 0 0 0,1 0 0 0 0,0-1 0 0 0,-1 1 0 0 0,1-1 0 0 0,0 1 0 0 0,-1-1-1 0 0,1 0 1 0 0,-1 0 0 0 0,1 0 0 0 0,-1 0 0 0 0,0-1 0 0 0,1 1 0 0 0,-1 0 0 0 0,0-1 0 0 0,0 0-1 0 0,0 0 1 0 0,2-1 0 0 0,0-1-189 0 0,1 0-1 0 0,-1-1 0 0 0,-1 1 1 0 0,1-1-1 0 0,0 0 1 0 0,-1 1-1 0 0,0-1 0 0 0,0-1 1 0 0,-1 1-1 0 0,1 0 1 0 0,-1-1-1 0 0,2-8 0 0 0,-1-3-186 0 0,0-1 0 0 0,1-31 0 0 0,-4 33 1159 0 0,2-1-1 0 0,0 1 0 0 0,5-23 0 0 0,-7 38-639 0 0,1 0 1 0 0,-1 1-1 0 0,0-1 0 0 0,0 0 0 0 0,1 0 1 0 0,-1 0-1 0 0,0 1 0 0 0,1-1 0 0 0,-1 0 1 0 0,1 1-1 0 0,-1-1 0 0 0,1 0 1 0 0,-1 1-1 0 0,1-1 0 0 0,0 0 0 0 0,-1 1 1 0 0,1-1-1 0 0,0 1 0 0 0,-1-1 0 0 0,1 1 1 0 0,0 0-1 0 0,0-1 0 0 0,-1 1 0 0 0,1 0 1 0 0,0-1-1 0 0,0 1 0 0 0,1 0 0 0 0,0 0 0 0 0,0 0-1 0 0,0 0 1 0 0,0 1-1 0 0,0-1 1 0 0,-1 0-1 0 0,1 1 0 0 0,0 0 1 0 0,0-1-1 0 0,0 1 1 0 0,0 0-1 0 0,2 1 1 0 0,3 3 2 0 0,0 0 1 0 0,-1 0 0 0 0,1 1 0 0 0,8 9 0 0 0,25 41-1150 0 0,-24-31-498 0 0,-2-4-3002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6.3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109 1 2593 0 0,'-2'0'83'0'0,"0"0"1"0"0,0 0-1 0 0,-1 0 0 0 0,1 0 1 0 0,0 1-1 0 0,-1-1 1 0 0,1 0-1 0 0,0 1 1 0 0,0 0-1 0 0,0-1 1 0 0,0 1-1 0 0,0 0 1 0 0,0 0-1 0 0,0 0 1 0 0,0 1-1 0 0,0-1 1 0 0,0 0-1 0 0,0 1 1 0 0,1-1-1 0 0,-1 1 1 0 0,0 0-1 0 0,-1 1 1 0 0,-3 4 399 0 0,1-1 1 0 0,-1 1 0 0 0,1 0-1 0 0,-6 12 1 0 0,6-9-11 0 0,1-1 0 0 0,0 1 1 0 0,1 0-1 0 0,0 0 0 0 0,0 0 1 0 0,1 0-1 0 0,1 1 0 0 0,-1-1 1 0 0,2 0-1 0 0,0 1 0 0 0,0-1 0 0 0,3 19 1 0 0,-2-24-279 0 0,0 1 1 0 0,1-1-1 0 0,-1 0 1 0 0,1 0 0 0 0,1 0-1 0 0,-1 0 1 0 0,1 0-1 0 0,0 0 1 0 0,0-1 0 0 0,0 1-1 0 0,0-1 1 0 0,1 0-1 0 0,0 0 1 0 0,0 0 0 0 0,0-1-1 0 0,0 1 1 0 0,0-1-1 0 0,1 0 1 0 0,0 0 0 0 0,0-1-1 0 0,-1 1 1 0 0,1-1-1 0 0,1 0 1 0 0,-1 0 0 0 0,10 2-1 0 0,-4-2-35 0 0,0 0 0 0 0,0-1 0 0 0,1 0-1 0 0,-1-1 1 0 0,0 0 0 0 0,0-1 0 0 0,1 0 0 0 0,-1-1-1 0 0,0 0 1 0 0,0-1 0 0 0,0 0 0 0 0,11-5 0 0 0,-7 1-455 0 0,0 0 1 0 0,-1-1-1 0 0,-1 0 1 0 0,23-17 0 0 0,-21 12-893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7.9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77 31 6913 0 0,'-5'-4'336'0'0,"-27"-16"352"0"0,31 19-516 0 0,-1 0 0 0 0,1 0 0 0 0,-1 1 0 0 0,1-1-1 0 0,-1 0 1 0 0,1 1 0 0 0,-1 0 0 0 0,1-1 0 0 0,-1 1 0 0 0,0 0 0 0 0,1 0-1 0 0,-1 0 1 0 0,1 0 0 0 0,-1 0 0 0 0,0 0 0 0 0,1 0 0 0 0,-1 0 0 0 0,1 1 0 0 0,-3 0-1 0 0,3 0-66 0 0,1-1-1 0 0,-1 1 0 0 0,1 0 0 0 0,-1-1 0 0 0,1 1 0 0 0,-1 0 0 0 0,1 0 1 0 0,0 0-1 0 0,-1-1 0 0 0,1 1 0 0 0,0 0 0 0 0,-1 0 0 0 0,1 0 0 0 0,0 0 1 0 0,0 0-1 0 0,0-1 0 0 0,0 1 0 0 0,0 0 0 0 0,0 0 0 0 0,0 0 1 0 0,0 0-1 0 0,0 0 0 0 0,1 0 0 0 0,-1-1 0 0 0,1 2 0 0 0,7 26 846 0 0,-7-25-829 0 0,70 158 1977 0 0,9 22-980 0 0,-38-56-1323 0 0,-28-91-291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8.2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1 237 2761 0 0,'12'1'909'0'0,"0"1"0"0"0,1 0 1 0 0,-1 0-1 0 0,21 9 0 0 0,18 3 1845 0 0,0-4-899 0 0,-23-3-1127 0 0,-1-1 0 0 0,1-2 0 0 0,0-1-1 0 0,50-1 1 0 0,-76-2-714 0 0,0 0 1 0 0,-1 0-1 0 0,1 0 0 0 0,0-1 0 0 0,0 1 0 0 0,0-1 0 0 0,0 1 0 0 0,0-1 0 0 0,0 0 1 0 0,-1 0-1 0 0,1 1 0 0 0,0-1 0 0 0,-1 0 0 0 0,1-1 0 0 0,-1 1 0 0 0,1 0 0 0 0,-1 0 1 0 0,1-1-1 0 0,-1 1 0 0 0,0 0 0 0 0,1-1 0 0 0,0-2 0 0 0,-1 2 51 0 0,0-1 0 0 0,-1 0 1 0 0,1 1-1 0 0,0-1 0 0 0,-1 0 0 0 0,0 1 0 0 0,0-1 0 0 0,0 0 1 0 0,0 0-1 0 0,0 1 0 0 0,0-1 0 0 0,-1 0 0 0 0,-1-4 0 0 0,-3-8 275 0 0,0 0-1 0 0,-2 1 1 0 0,1 0-1 0 0,-12-17 1 0 0,18 31-331 0 0,-52-77 622 0 0,27 42-2065 0 0,1 0-4266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8.6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7370 0 0,'0'0'666'0'0,"12"18"2022"0"0,57 138 3987 0 0,-7-14-4478 0 0,-50-117-2439 0 0,2-1-1 0 0,0-1 0 0 0,30 35 0 0 0,-30-47-3380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9.0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7370 0 0,'41'44'6955'0'0,"6"9"-3324"0"0,95 132-1063 0 0,-88-98-3549 0 0,-21-28-2840 0 0,-28-51 2941 0 0,-1 0-1295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5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3225 0 0,'1'-1'206'0'0,"1"0"1"0"0,0 0-1 0 0,-1 0 1 0 0,1 1 0 0 0,0-1-1 0 0,0 0 1 0 0,0 1-1 0 0,-1-1 1 0 0,1 1 0 0 0,0 0-1 0 0,0 0 1 0 0,0-1-1 0 0,0 1 1 0 0,0 0 0 0 0,0 1-1 0 0,0-1 1 0 0,-1 0-1 0 0,1 0 1 0 0,0 1 0 0 0,0-1-1 0 0,0 1 1 0 0,0 0-1 0 0,-1-1 1 0 0,1 1 0 0 0,0 0-1 0 0,2 2 1 0 0,4 1 500 0 0,-1 1 0 0 0,-1-1 0 0 0,1 1 0 0 0,11 11 1 0 0,7 13 1536 0 0,23 33 1 0 0,17 22-313 0 0,-36-53-2234 0 0,42 51 963 0 0,-62-70-3154 0 0,-1 1 0 0 0,12 25 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1 198 3681 0 0,'-1'-5'152'0'0,"1"0"0"0"0,0 0 1 0 0,1-1-1 0 0,-1 1 1 0 0,1 0-1 0 0,0 0 0 0 0,0 0 1 0 0,1 0-1 0 0,-1 0 0 0 0,1 0 1 0 0,1 0-1 0 0,-1 0 0 0 0,0 1 1 0 0,1-1-1 0 0,0 1 0 0 0,0 0 1 0 0,5-6-1 0 0,3-3 313 0 0,1 1 0 0 0,0-1 0 0 0,1 2 0 0 0,14-11 1 0 0,-20 18-224 0 0,-1 0 0 0 0,1 0 0 0 0,-1 0 0 0 0,1 1 0 0 0,0 0 0 0 0,1 1 1 0 0,-1-1-1 0 0,0 1 0 0 0,1 1 0 0 0,-1-1 0 0 0,15 0 0 0 0,-19 2-173 0 0,0 0 1 0 0,1 1-1 0 0,-1-1 0 0 0,0 0 0 0 0,0 1 0 0 0,0 0 0 0 0,0 0 0 0 0,0 0 0 0 0,0 0 0 0 0,0 0 0 0 0,0 0 0 0 0,0 1 0 0 0,0-1 0 0 0,0 1 0 0 0,-1 0 0 0 0,1 0 0 0 0,-1 0 0 0 0,1 0 0 0 0,-1 1 0 0 0,0-1 0 0 0,0 1 1 0 0,0-1-1 0 0,0 1 0 0 0,0 0 0 0 0,-1-1 0 0 0,1 1 0 0 0,-1 0 0 0 0,0 0 0 0 0,0 0 0 0 0,1 4 0 0 0,0 2-73 0 0,0 1 0 0 0,-1 0 0 0 0,0-1 0 0 0,-1 1 0 0 0,0 0 1 0 0,0-1-1 0 0,-1 1 0 0 0,0 0 0 0 0,-1-1 0 0 0,0 1 0 0 0,0-1 0 0 0,-5 10 0 0 0,0-1 416 0 0,-1 1 0 0 0,-1-2 0 0 0,-1 1 0 0 0,-22 29-1 0 0,77-70 2318 0 0,25-29-2241 0 0,3-2-3806 0 0,-53 41-2462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7:59.9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160 281 5985 0 0,'-2'-2'134'0'0,"0"0"0"0"0,0 1-1 0 0,0-1 1 0 0,-1 0-1 0 0,1 1 1 0 0,0 0 0 0 0,0 0-1 0 0,-1-1 1 0 0,1 1 0 0 0,-1 1-1 0 0,1-1 1 0 0,-1 0-1 0 0,0 1 1 0 0,1-1 0 0 0,-1 1-1 0 0,0 0 1 0 0,1 0 0 0 0,-1 0-1 0 0,0 0 1 0 0,1 0-1 0 0,-1 0 1 0 0,1 1 0 0 0,-1-1-1 0 0,0 1 1 0 0,1 0 0 0 0,-1 0-1 0 0,1 0 1 0 0,0 0 0 0 0,-4 2-1 0 0,0 1 36 0 0,0 1-1 0 0,0-1 1 0 0,0 1 0 0 0,1 0-1 0 0,-1 0 1 0 0,1 1 0 0 0,1-1-1 0 0,-1 1 1 0 0,1 0 0 0 0,0 1-1 0 0,0-1 1 0 0,1 1 0 0 0,0-1-1 0 0,0 1 1 0 0,1 0 0 0 0,-3 10-1 0 0,3-11-142 0 0,1 0 0 0 0,0 0 0 0 0,0 0 0 0 0,1 1 0 0 0,0-1-1 0 0,0 0 1 0 0,0 0 0 0 0,1 0 0 0 0,1 7 0 0 0,-1-9-27 0 0,0-1-1 0 0,0 1 1 0 0,0-1 0 0 0,1 0 0 0 0,-1 1-1 0 0,1-1 1 0 0,0 0 0 0 0,0 0 0 0 0,0 0-1 0 0,0 0 1 0 0,1-1 0 0 0,-1 1 0 0 0,1-1 0 0 0,-1 1-1 0 0,1-1 1 0 0,4 3 0 0 0,-5-4 7 0 0,1 1-1 0 0,0-1 1 0 0,-1 1 0 0 0,1-1-1 0 0,0 0 1 0 0,0 0 0 0 0,0 0-1 0 0,0 0 1 0 0,0-1 0 0 0,0 1 0 0 0,0-1-1 0 0,0 0 1 0 0,0 0 0 0 0,0 0-1 0 0,0 0 1 0 0,0 0 0 0 0,0-1-1 0 0,0 1 1 0 0,3-2 0 0 0,-2 0-41 0 0,0 0-1 0 0,0 0 1 0 0,0 0-1 0 0,-1 0 1 0 0,1-1 0 0 0,-1 1-1 0 0,0-1 1 0 0,1 0 0 0 0,-1 0-1 0 0,-1 0 1 0 0,1-1 0 0 0,3-4-1 0 0,-2 2-81 0 0,0 0 0 0 0,-1 0 0 0 0,0 0 0 0 0,0-1 0 0 0,0 1 0 0 0,-1-1 1 0 0,0 1-1 0 0,-1-1 0 0 0,1 0 0 0 0,-1 0 0 0 0,0 0 0 0 0,-1 0 0 0 0,0 0 0 0 0,0 0 0 0 0,0 1 0 0 0,-3-13 0 0 0,-5-3 213 0 0,-2-1-1 0 0,-1 1 1 0 0,-13-21-1 0 0,-19-41 1111 0 0,26 38-257 0 0,9 24 53 0 0,0 1-1 0 0,-2-1 0 0 0,-15-19 3654 0 0,39 82-3921 0 0,4-12-554 0 0,2-1-1 0 0,25 29 1 0 0,3 5-129 0 0,-17-17-220 0 0,-13-17-154 0 0,25 28-1 0 0,-35-47-832 0 0,1-1 0 0 0,-1 0 0 0 0,18 13 0 0 0,-8-10-5143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08:00.2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 23 2304 0 0,'-1'-2'112'0'0,"1"1"-1"0"0,0 0 0 0 0,0 0 0 0 0,-1 0 0 0 0,1 0 0 0 0,-1 0 0 0 0,1 0 0 0 0,-1 0 0 0 0,0 0 0 0 0,1 0 0 0 0,-1 0 0 0 0,0 0 0 0 0,0 0 0 0 0,1 0 0 0 0,-1 1 1 0 0,0-1-1 0 0,0 0 0 0 0,0 0 0 0 0,0 1 0 0 0,0-1 0 0 0,0 1 0 0 0,0-1 0 0 0,0 1 0 0 0,0-1 0 0 0,0 1 0 0 0,0 0 0 0 0,-1 0 0 0 0,-1-1 0 0 0,1 1 178 0 0,-1 1 0 0 0,0-1 0 0 0,1 1 0 0 0,-1 0 0 0 0,1 0 0 0 0,-1 0-1 0 0,1 0 1 0 0,-1 0 0 0 0,1 0 0 0 0,0 1 0 0 0,-1-1 0 0 0,-1 3 0 0 0,-5 4 157 0 0,2-1 0 0 0,-1 1 0 0 0,1 1 0 0 0,0-1 0 0 0,1 1 0 0 0,0 1 0 0 0,0-1 0 0 0,1 1 1 0 0,-8 19-1 0 0,8-14-138 0 0,0 0 0 0 0,0 0 0 0 0,2 1 0 0 0,0-1 0 0 0,0 1 0 0 0,1 20 0 0 0,1-31-219 0 0,1-1 1 0 0,0 1-1 0 0,1 0 0 0 0,-1-1 1 0 0,1 1-1 0 0,0 0 0 0 0,0-1 1 0 0,1 1-1 0 0,-1-1 0 0 0,1 0 1 0 0,0 1-1 0 0,0-1 0 0 0,1 0 1 0 0,-1 0-1 0 0,1 0 0 0 0,0 0 1 0 0,0-1-1 0 0,0 1 1 0 0,0-1-1 0 0,0 0 0 0 0,1 0 1 0 0,0 0-1 0 0,0 0 0 0 0,0 0 1 0 0,0-1-1 0 0,0 0 0 0 0,0 0 1 0 0,0 0-1 0 0,1 0 0 0 0,-1-1 1 0 0,1 0-1 0 0,-1 0 0 0 0,1 0 1 0 0,0 0-1 0 0,7 0 0 0 0,-2-1-11 0 0,1 0-1 0 0,-1 0 1 0 0,0-1-1 0 0,0 0 1 0 0,0-1 0 0 0,0 0-1 0 0,-1-1 1 0 0,1 0-1 0 0,0 0 1 0 0,-1-1-1 0 0,0 0 1 0 0,0-1-1 0 0,0 0 1 0 0,0 0-1 0 0,14-13 1 0 0,-3-1-1209 0 0,0-1-1 0 0,24-34 1 0 0,-26 27-683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2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38 3681 0 0,'-1'-2'633'0'0,"0"0"1"0"0,0-1-1 0 0,0 0 1 0 0,1 1-1 0 0,-1-1 1 0 0,5-19 9061 0 0,-4 21-9609 0 0,4 25 1462 0 0,15 481 257 0 0,-13-306-1779 0 0,-4-156-165 0 0,-2 16-332 0 0,3-1 0 0 0,3 1 0 0 0,19 86 0 0 0,-18-123-4101 0 0,0-2-1473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3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7 176 4145 0 0,'-1'-5'303'0'0,"-1"-1"0"0"0,1 0 0 0 0,0 1 0 0 0,0-1 1 0 0,1 0-1 0 0,0 0 0 0 0,0 0 0 0 0,0 0 0 0 0,1 1 0 0 0,0-1 0 0 0,0 0 1 0 0,0 0-1 0 0,1 1 0 0 0,-1-1 0 0 0,2 1 0 0 0,3-9 0 0 0,-4 9-55 0 0,0 1-1 0 0,1-1 1 0 0,-1 0-1 0 0,1 1 1 0 0,0 0-1 0 0,1 0 1 0 0,-1 0-1 0 0,1 0 1 0 0,-1 0-1 0 0,1 1 1 0 0,0 0-1 0 0,1-1 0 0 0,-1 1 1 0 0,0 1-1 0 0,1-1 1 0 0,0 1-1 0 0,-1 0 1 0 0,11-3-1 0 0,-12 4-212 0 0,0 1 0 0 0,0 0 0 0 0,1 0 0 0 0,-1 1 0 0 0,0-1 0 0 0,0 1 0 0 0,0-1 1 0 0,0 1-1 0 0,0 0 0 0 0,0 0 0 0 0,0 1 0 0 0,-1-1 0 0 0,1 0 0 0 0,0 1 0 0 0,-1 0 0 0 0,1-1 0 0 0,-1 1 0 0 0,1 0 0 0 0,-1 0 0 0 0,0 1 0 0 0,0-1 0 0 0,0 0 0 0 0,0 1 0 0 0,0-1 0 0 0,2 6 0 0 0,2 2-22 0 0,0 1-1 0 0,-1-1 1 0 0,0 1 0 0 0,-1 0-1 0 0,4 17 1 0 0,-4-7-30 0 0,-1-1-1 0 0,-1 1 1 0 0,-1 0 0 0 0,-1 0-1 0 0,-1 0 1 0 0,0-1-1 0 0,-2 1 1 0 0,0-1 0 0 0,-2 1-1 0 0,-13 38 1 0 0,0-12 160 0 0,-2-1 0 0 0,-2-1-1 0 0,-40 60 1 0 0,57-97-108 0 0,-8 13 266 0 0,13-20-293 0 0,0-1 0 0 0,0 0 0 0 0,-1 1 0 0 0,1-1 0 0 0,0 0 0 0 0,0 1 0 0 0,0-1 0 0 0,0 0 0 0 0,0 0 0 0 0,0 1 0 0 0,0-1 0 0 0,1 0 0 0 0,-1 1 0 0 0,0-1-1 0 0,0 0 1 0 0,0 1 0 0 0,0-1 0 0 0,0 0 0 0 0,0 0 0 0 0,0 1 0 0 0,1-1 0 0 0,-1 0 0 0 0,0 1 0 0 0,0-1 0 0 0,0 0 0 0 0,1 0 0 0 0,-1 0 0 0 0,0 1 0 0 0,0-1 0 0 0,1 0 0 0 0,-1 0 0 0 0,0 0 0 0 0,0 0 0 0 0,1 1 0 0 0,-1-1 0 0 0,0 0 0 0 0,1 0 0 0 0,-1 0 0 0 0,0 0 0 0 0,1 0-1 0 0,-1 0 1 0 0,0 0 0 0 0,0 0 0 0 0,1 0 0 0 0,-1 0 0 0 0,0 0 0 0 0,1 0 0 0 0,-1 0 0 0 0,0 0 0 0 0,1 0 0 0 0,-1 0 0 0 0,0 0 0 0 0,1 0 0 0 0,-1-1 0 0 0,0 1 0 0 0,0 0 0 0 0,1 0 0 0 0,-1 0 0 0 0,52-10 396 0 0,-41 6-524 0 0,1 2 0 0 0,-1 0 0 0 0,1 0 1 0 0,0 1-1 0 0,-1 0 0 0 0,1 1 0 0 0,0 0 1 0 0,0 1-1 0 0,18 4 0 0 0,-14 0-5393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3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12 920 0 0,'-3'-2'424'0'0,"0"0"0"0"0,0 1 0 0 0,0 0 1 0 0,0 0-1 0 0,0 0 0 0 0,-1 0 0 0 0,1 0 0 0 0,0 1 0 0 0,0-1 0 0 0,-1 1 0 0 0,1 0 0 0 0,0 0 0 0 0,0 0 0 0 0,-1 0 0 0 0,1 0 0 0 0,0 1 1 0 0,0 0-1 0 0,-1 0 0 0 0,1 0 0 0 0,0 0 0 0 0,0 0 0 0 0,0 0 0 0 0,0 1 0 0 0,-3 2 0 0 0,2-1-246 0 0,0 1 0 0 0,1-1 0 0 0,-1 1-1 0 0,1 0 1 0 0,0 0 0 0 0,0 0 0 0 0,0 1 0 0 0,1-1-1 0 0,0 1 1 0 0,0-1 0 0 0,0 1 0 0 0,0 0 0 0 0,0 0-1 0 0,1 0 1 0 0,-1 6 0 0 0,1-1-170 0 0,0-1 0 0 0,0 0 1 0 0,1 1-1 0 0,1-1 0 0 0,-1 1 0 0 0,2-1 0 0 0,-1 1 1 0 0,1-1-1 0 0,1 0 0 0 0,-1 0 0 0 0,2 0 0 0 0,-1 0 1 0 0,1 0-1 0 0,0-1 0 0 0,7 10 0 0 0,-1-4 13 0 0,0-1 0 0 0,0 0 1 0 0,1 0-1 0 0,1-1 0 0 0,0-1 0 0 0,1 0 0 0 0,27 18 0 0 0,-39-28-7 0 0,1 0 0 0 0,-1 0 0 0 0,1 0 0 0 0,0 0 0 0 0,-1 0 0 0 0,1 0 0 0 0,0-1 0 0 0,0 1 0 0 0,0 0 0 0 0,-1-1 0 0 0,1 0 0 0 0,0 1 0 0 0,0-1 0 0 0,0 0 0 0 0,0 0 0 0 0,0 0 0 0 0,0 0 0 0 0,0 0 0 0 0,0 0 0 0 0,0-1 0 0 0,-1 1 0 0 0,1-1 0 0 0,0 1 0 0 0,0-1-1 0 0,0 0 1 0 0,-1 0 0 0 0,1 0 0 0 0,0 0 0 0 0,-1 0 0 0 0,4-2 0 0 0,-4 1 111 0 0,1 0 0 0 0,-1 0 0 0 0,1 0 0 0 0,-1 0 1 0 0,0-1-1 0 0,0 1 0 0 0,0 0 0 0 0,0-1 0 0 0,0 1 0 0 0,-1 0 0 0 0,1-1 0 0 0,-1 1 0 0 0,0-1 0 0 0,1 1 0 0 0,-1-1 0 0 0,0 1 0 0 0,0-1 0 0 0,-1 1 0 0 0,1-1 0 0 0,0 1 0 0 0,-1-1 0 0 0,0 1 0 0 0,-1-4 0 0 0,-4-10 336 0 0,0 1 0 0 0,-1 1 0 0 0,-1-1-1 0 0,-13-17 1 0 0,16 24-459 0 0,-1 1-1 0 0,1 0 1 0 0,-1 1-1 0 0,-1 0 1 0 0,1 0-1 0 0,-1 0 1 0 0,0 0-1 0 0,-1 1 1 0 0,-12-7-1 0 0,4 9-937 0 0,11 3 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33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25 2761 0 0,'1'-1'269'0'0,"-1"0"0"0"0,0 0 0 0 0,0 0 1 0 0,0 0-1 0 0,0 0 0 0 0,0 0 0 0 0,0 0 1 0 0,0 0-1 0 0,0 0 0 0 0,0 0 0 0 0,0 0 0 0 0,-1 0 1 0 0,1 1-1 0 0,0-1 0 0 0,-1 0 0 0 0,1 0 1 0 0,0 0-1 0 0,-1 0 0 0 0,1 1 0 0 0,-1-1 1 0 0,0 0-1 0 0,1 0 0 0 0,-1 1 0 0 0,1-1 1 0 0,-1 0-1 0 0,0 1 0 0 0,-1-1 0 0 0,1 1-35 0 0,0 0-1 0 0,0 0 1 0 0,0 0-1 0 0,0 0 1 0 0,-1 0-1 0 0,1 1 1 0 0,0-1-1 0 0,0 1 1 0 0,0-1-1 0 0,0 1 1 0 0,0-1-1 0 0,0 1 1 0 0,0 0-1 0 0,0-1 0 0 0,0 1 1 0 0,0 0-1 0 0,-1 1 1 0 0,-36 42 2236 0 0,37-43-2462 0 0,-6 9 99 0 0,-1 0 1 0 0,1 1 0 0 0,1 0 0 0 0,0 0-1 0 0,1 0 1 0 0,0 1 0 0 0,-6 24 0 0 0,10-31-103 0 0,0 1 0 0 0,0 0 0 0 0,1 0 0 0 0,0 0 1 0 0,0-1-1 0 0,1 1 0 0 0,-1 0 0 0 0,1 0 0 0 0,1 0 0 0 0,-1-1 1 0 0,1 1-1 0 0,0-1 0 0 0,0 1 0 0 0,0-1 0 0 0,1 0 0 0 0,0 0 1 0 0,0 0-1 0 0,0 0 0 0 0,6 6 0 0 0,41 39 5 0 0,-38-40-9 0 0,0 2-1 0 0,-1-1 1 0 0,0 1-1 0 0,-1 1 1 0 0,12 19-1 0 0,-20-28 0 0 0,0 0 0 0 0,0 0 0 0 0,0 1 0 0 0,-1-1 0 0 0,0 0 0 0 0,0 1-1 0 0,0-1 1 0 0,0 1 0 0 0,-1 0 0 0 0,0-1 0 0 0,0 1 0 0 0,0-1 0 0 0,0 1 0 0 0,-1-1 0 0 0,0 1 0 0 0,0-1-1 0 0,0 1 1 0 0,0-1 0 0 0,-1 1 0 0 0,1-1 0 0 0,-1 0 0 0 0,0 0 0 0 0,-5 7 0 0 0,-1 0 9 0 0,0 0 1 0 0,-1-1 0 0 0,-1 0-1 0 0,1 0 1 0 0,-1-1 0 0 0,-1-1-1 0 0,0 1 1 0 0,0-2 0 0 0,0 1-1 0 0,-1-2 1 0 0,0 1 0 0 0,-18 5-1 0 0,9-5-142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39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671 23 5985 0 0,'0'-1'72'0'0,"1"1"-1"0"0,-1-1 1 0 0,1 1-1 0 0,-1-1 1 0 0,0 1-1 0 0,1-1 1 0 0,-1 0-1 0 0,0 1 1 0 0,1-1-1 0 0,-1 1 1 0 0,0-1-1 0 0,0 0 1 0 0,0 1-1 0 0,0-1 1 0 0,0 0-1 0 0,0 0 1 0 0,0 1-1 0 0,0-1 1 0 0,0 0-1 0 0,0 1 1 0 0,0-1-1 0 0,0 0 0 0 0,0 1 1 0 0,0-1-1 0 0,0 0 1 0 0,-1 1-1 0 0,1-1 1 0 0,0 1-1 0 0,-1-1 1 0 0,0 0-1 0 0,0 0 32 0 0,0 1-1 0 0,0 0 0 0 0,0-1 0 0 0,0 1 0 0 0,0 0 0 0 0,-1 0 0 0 0,1 0 1 0 0,0 0-1 0 0,0 0 0 0 0,0 0 0 0 0,0 0 0 0 0,-1 1 0 0 0,1-1 0 0 0,0 0 1 0 0,-2 1-1 0 0,-43 19 1263 0 0,9 3-971 0 0,0 1-1 0 0,2 1 1 0 0,0 2-1 0 0,2 2 1 0 0,-45 49-1 0 0,-131 181 2204 0 0,150-182-1522 0 0,46-61-880 0 0,1 1 0 0 0,1 0 0 0 0,0 0 0 0 0,1 1-1 0 0,-9 24 1 0 0,18-38-185 0 0,-1 0 0 0 0,1 0 0 0 0,0 0 0 0 0,1 0 0 0 0,-1 0 0 0 0,1 0-1 0 0,0 0 1 0 0,0 0 0 0 0,0 0 0 0 0,0 0 0 0 0,1 1 0 0 0,-1-1 0 0 0,1 0 0 0 0,2 4 0 0 0,-2-5-40 0 0,1 1 0 0 0,0-1 0 0 0,0 0 1 0 0,1 0-1 0 0,-1-1 0 0 0,0 1 0 0 0,1 0 1 0 0,0-1-1 0 0,0 0 0 0 0,-1 1 0 0 0,1-1 1 0 0,1 0-1 0 0,-1-1 0 0 0,0 1 0 0 0,0 0 1 0 0,1-1-1 0 0,-1 0 0 0 0,7 2 1 0 0,2 0-120 0 0,0-1 0 0 0,0 0 0 0 0,0-1 1 0 0,0 0-1 0 0,0-1 0 0 0,0 0 0 0 0,0-1 1 0 0,15-2-1 0 0,14-6-462 0 0,43-14 1 0 0,-47 12 103 0 0,45-8 1 0 0,-65 16 403 0 0,-1 2 0 0 0,0 0 0 0 0,0 0 0 0 0,1 2 0 0 0,-1 0 0 0 0,0 1-1 0 0,0 0 1 0 0,30 9 0 0 0,-41-9 132 0 0,-1-1-1 0 0,1 1 0 0 0,0 0 0 0 0,-1 1 1 0 0,1-1-1 0 0,-1 1 0 0 0,0 0 1 0 0,0 0-1 0 0,0 0 0 0 0,0 1 0 0 0,0-1 1 0 0,-1 1-1 0 0,1 0 0 0 0,-1 0 0 0 0,0 0 1 0 0,0 0-1 0 0,-1 1 0 0 0,1-1 1 0 0,-1 1-1 0 0,0 0 0 0 0,-1-1 0 0 0,1 1 1 0 0,-1 0-1 0 0,1 0 0 0 0,-2 0 0 0 0,1 0 1 0 0,0 0-1 0 0,-1 0 0 0 0,0 1 1 0 0,0-1-1 0 0,-2 10 0 0 0,-1 1 188 0 0,0 0 0 0 0,-2 0 1 0 0,1 0-1 0 0,-2 0 0 0 0,0-1 0 0 0,-1 0 0 0 0,-16 26 0 0 0,-77 95 1099 0 0,42-61-755 0 0,-36 53 90 0 0,53-74-6402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0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8754 0 0,'17'37'1980'0'0,"-2"0"0"0"0,20 79 0 0 0,6 85 891 0 0,-34-159-2736 0 0,0-7-255 0 0,11 79 284 0 0,-16-38-4085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0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10594 0 0,'1'-3'20'0'0,"0"1"0"0"0,-1-1-1 0 0,1 0 1 0 0,1 1 0 0 0,-1-1 0 0 0,0 1-1 0 0,0-1 1 0 0,1 1 0 0 0,0 0-1 0 0,-1 0 1 0 0,1 0 0 0 0,0 0 0 0 0,0 0-1 0 0,0 0 1 0 0,0 0 0 0 0,0 0-1 0 0,1 1 1 0 0,-1-1 0 0 0,4-1 0 0 0,50-24 53 0 0,-51 26 148 0 0,-1-1-1 0 0,0 1 0 0 0,1 0 1 0 0,-1 0-1 0 0,0 0 0 0 0,1 1 1 0 0,-1-1-1 0 0,1 1 0 0 0,-1 0 1 0 0,1 0-1 0 0,-1 1 0 0 0,1-1 1 0 0,-1 1-1 0 0,1 0 0 0 0,-1 0 1 0 0,0 1-1 0 0,0-1 0 0 0,1 1 1 0 0,-1 0-1 0 0,0 0 0 0 0,5 4 1 0 0,-5-2-111 0 0,0 0 1 0 0,0-1-1 0 0,-1 1 1 0 0,1 1 0 0 0,-1-1-1 0 0,0 0 1 0 0,0 1-1 0 0,-1 0 1 0 0,1-1-1 0 0,-1 1 1 0 0,0 0 0 0 0,0 0-1 0 0,-1 1 1 0 0,0-1-1 0 0,0 0 1 0 0,0 0-1 0 0,0 1 1 0 0,-1 5 0 0 0,0 2-127 0 0,-1 1 0 0 0,-1 0 1 0 0,0-1-1 0 0,-1 1 0 0 0,0-1 1 0 0,-1 1-1 0 0,0-1 0 0 0,-1-1 1 0 0,-8 15-1 0 0,-10 16-745 0 0,-33 47-1 0 0,21-41-2573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05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1 251 2737 0 0,'11'-33'1058'0'0,"2"1"0"0"0,20-37 0 0 0,-25 56-338 0 0,-1 0 1 0 0,2 1-1 0 0,0 0 0 0 0,0 0 0 0 0,1 1 1 0 0,0 0-1 0 0,20-16 0 0 0,-29 26-698 0 0,-1 1 1 0 0,1-1-1 0 0,0 1 0 0 0,-1 0 0 0 0,1-1 0 0 0,0 1 0 0 0,-1-1 1 0 0,1 1-1 0 0,0 0 0 0 0,-1 0 0 0 0,1-1 0 0 0,0 1 1 0 0,-1 0-1 0 0,1 0 0 0 0,0 0 0 0 0,0 0 0 0 0,-1 0 0 0 0,1 0 1 0 0,0 0-1 0 0,0 0 0 0 0,-1 0 0 0 0,1 0 0 0 0,0 0 0 0 0,0 1 1 0 0,-1-1-1 0 0,1 0 0 0 0,0 0 0 0 0,-1 1 0 0 0,2 0 1 0 0,0 0-27 0 0,-1 1 1 0 0,0-1-1 0 0,1 1 0 0 0,-1 0 1 0 0,0-1-1 0 0,0 1 1 0 0,0 0-1 0 0,0 0 1 0 0,0 0-1 0 0,-1-1 1 0 0,2 4-1 0 0,1 7-153 0 0,0 1 0 0 0,1 22-1 0 0,-3-31 195 0 0,0 76 47 0 0,-2-52-194 0 0,5 45-1 0 0,-3-66 100 0 0,0 0-1 0 0,1 0 0 0 0,-1 0 1 0 0,2 0-1 0 0,-1 0 0 0 0,1 0 1 0 0,0 0-1 0 0,0-1 0 0 0,1 1 0 0 0,7 11 1 0 0,-9-16 39 0 0,0 0 0 0 0,0 0 0 0 0,0 0 0 0 0,0-1 0 0 0,0 1 1 0 0,0 0-1 0 0,0-1 0 0 0,0 1 0 0 0,1-1 0 0 0,-1 0 0 0 0,0 0 0 0 0,1 0 1 0 0,-1 0-1 0 0,1 0 0 0 0,0 0 0 0 0,-1-1 0 0 0,1 1 0 0 0,-1-1 0 0 0,5 0 0 0 0,-3 0 61 0 0,1-1-1 0 0,-1 0 0 0 0,1 0 1 0 0,-1 0-1 0 0,0 0 0 0 0,1-1 1 0 0,-1 1-1 0 0,0-1 0 0 0,0 0 0 0 0,6-5 1 0 0,7-5 596 0 0,0-2-1 0 0,-2 0 1 0 0,28-31 0 0 0,-33 34-212 0 0,12-14-47 0 0,-9 9 120 0 0,27-26 0 0 0,-35 39-892 0 0,-1-1 0 0 0,1 1 0 0 0,-1 0 0 0 0,1 0 0 0 0,0 0 0 0 0,9-3 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0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85 120 2761 0 0,'-2'-3'377'0'0,"1"0"1"0"0,0 0-1 0 0,-1 0 1 0 0,0 1-1 0 0,0-1 1 0 0,0 0-1 0 0,0 1 1 0 0,0 0-1 0 0,0-1 1 0 0,-1 1-1 0 0,1 0 1 0 0,-1 0-1 0 0,0 0 1 0 0,1 1-1 0 0,-1-1 1 0 0,0 1-1 0 0,0-1 1 0 0,0 1-1 0 0,0 0 1 0 0,0 0-1 0 0,0 0 1 0 0,0 0-1 0 0,-1 1 1 0 0,1-1 0 0 0,-4 1-1 0 0,6 0-302 0 0,0 1-1 0 0,0-1 1 0 0,0 1-1 0 0,1-1 1 0 0,-1 0-1 0 0,0 1 1 0 0,0 0-1 0 0,0-1 1 0 0,1 1-1 0 0,-1-1 1 0 0,0 1-1 0 0,1 0 1 0 0,-1 0-1 0 0,1-1 1 0 0,-1 1 0 0 0,1 0-1 0 0,-1 0 1 0 0,1 0-1 0 0,-1-1 1 0 0,1 1-1 0 0,0 0 1 0 0,-1 0-1 0 0,1 0 1 0 0,0 0-1 0 0,0 0 1 0 0,0 0-1 0 0,0 0 1 0 0,0 0-1 0 0,0 0 1 0 0,0 1 0 0 0,0 38 248 0 0,0-33-159 0 0,2 62 356 0 0,3 0-1 0 0,2 0 1 0 0,4-1-1 0 0,29 100 1 0 0,-35-153-485 0 0,0 0 0 0 0,1-1 0 0 0,1 0 0 0 0,1 0 0 0 0,0-1 0 0 0,0 0-1 0 0,1 0 1 0 0,1-1 0 0 0,0 0 0 0 0,16 14 0 0 0,-17-19-56 0 0,-1 0-1 0 0,1-1 0 0 0,1 0 1 0 0,-1-1-1 0 0,1 0 1 0 0,0-1-1 0 0,0 1 0 0 0,0-2 1 0 0,1 0-1 0 0,-1 0 1 0 0,1-1-1 0 0,0 0 0 0 0,0-1 1 0 0,0 0-1 0 0,16-1 1 0 0,-20 0-26 0 0,0 0 1 0 0,0-1 0 0 0,0-1 0 0 0,0 1 0 0 0,0-1 0 0 0,0 0 0 0 0,-1 0 0 0 0,1-1 0 0 0,-1 0 0 0 0,1 0 0 0 0,-1-1 0 0 0,0 1 0 0 0,0-1 0 0 0,6-6 0 0 0,-4 2 58 0 0,-1 1-1 0 0,-1-1 1 0 0,1 0 0 0 0,-1-1 0 0 0,-1 1 0 0 0,0-1 0 0 0,0-1 0 0 0,7-17 0 0 0,-2-6 290 0 0,-2 0 1 0 0,0-1 0 0 0,-3 0-1 0 0,3-60 1 0 0,-4-75 523 0 0,-5 147-788 0 0,-1 1 1 0 0,-1 0 0 0 0,-1 0-1 0 0,0 0 1 0 0,-15-38 0 0 0,16 51-92 0 0,-1 1 0 0 0,0 0 1 0 0,0 0-1 0 0,0 0 0 0 0,-1 0 1 0 0,0 1-1 0 0,-1-1 0 0 0,1 1 0 0 0,-1 1 1 0 0,0-1-1 0 0,-1 1 0 0 0,1 0 1 0 0,-1 0-1 0 0,0 1 0 0 0,-13-6 1 0 0,15 8-137 0 0,1 0 1 0 0,-1 1 0 0 0,0 0-1 0 0,0 0 1 0 0,-1 0 0 0 0,1 0-1 0 0,0 1 1 0 0,0 0 0 0 0,0 0-1 0 0,0 0 1 0 0,0 1 0 0 0,-1-1-1 0 0,1 1 1 0 0,0 0 0 0 0,0 1-1 0 0,1-1 1 0 0,-1 1 0 0 0,0 0-1 0 0,0 1 1 0 0,1-1-1 0 0,-1 1 1 0 0,1-1 0 0 0,0 1-1 0 0,0 1 1 0 0,-7 6 0 0 0,-8 11-5100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6449 0 0,'1'-3'95'0'0,"-1"0"0"0"0,1 0 0 0 0,0 0 0 0 0,1 0 0 0 0,-1 0-1 0 0,0 1 1 0 0,1-1 0 0 0,-1 0 0 0 0,1 1 0 0 0,0-1 0 0 0,0 1-1 0 0,0-1 1 0 0,0 1 0 0 0,1 0 0 0 0,-1 0 0 0 0,0 0 0 0 0,1 0 0 0 0,3-2-1 0 0,51-28 2669 0 0,-52 29-2563 0 0,1 0-1 0 0,-1 1 0 0 0,0 0 1 0 0,1 0-1 0 0,-1 1 1 0 0,1 0-1 0 0,0 0 0 0 0,-1 0 1 0 0,1 0-1 0 0,0 1 0 0 0,6 0 1 0 0,-9 1-179 0 0,-1 0 1 0 0,1-1-1 0 0,-1 1 1 0 0,1 0-1 0 0,-1 0 1 0 0,0 0-1 0 0,1 1 1 0 0,-1-1-1 0 0,0 1 1 0 0,0-1-1 0 0,0 1 1 0 0,0-1-1 0 0,0 1 1 0 0,0 0-1 0 0,0 0 1 0 0,-1 0-1 0 0,1 0 1 0 0,-1 1-1 0 0,1-1 1 0 0,-1 0-1 0 0,0 0 1 0 0,0 1-1 0 0,0-1 1 0 0,0 1-1 0 0,0-1 0 0 0,0 4 1 0 0,1 6 14 0 0,1-1 0 0 0,-2 0 0 0 0,1 1-1 0 0,-2 0 1 0 0,0-1 0 0 0,0 1 0 0 0,-3 16 0 0 0,-21 81 222 0 0,15-77 122 0 0,-8 52-1 0 0,17-81-202 0 0,0 1 0 0 0,-1-1-1 0 0,1 1 1 0 0,0-1 0 0 0,1 1 0 0 0,-1-1-1 0 0,1 1 1 0 0,-1-1 0 0 0,1 0-1 0 0,0 1 1 0 0,0-1 0 0 0,1 0 0 0 0,1 4-1 0 0,-2-5-105 0 0,0-1 0 0 0,0 0-1 0 0,0 0 1 0 0,0 0 0 0 0,0 0 0 0 0,1 0-1 0 0,-1 0 1 0 0,0 0 0 0 0,1-1 0 0 0,-1 1-1 0 0,0 0 1 0 0,1-1 0 0 0,-1 1-1 0 0,1-1 1 0 0,-1 0 0 0 0,1 1 0 0 0,-1-1-1 0 0,1 0 1 0 0,-1 0 0 0 0,1 0-1 0 0,-1 0 1 0 0,1 0 0 0 0,0 0 0 0 0,-1 0-1 0 0,1 0 1 0 0,-1-1 0 0 0,1 1-1 0 0,-1-1 1 0 0,0 1 0 0 0,1-1 0 0 0,1-1-1 0 0,15-6-152 0 0,-1 0-1 0 0,0-1 1 0 0,17-14-1 0 0,4-1-5239 0 0,-8 7-860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1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7370 0 0,'99'-30'9977'0'0,"-13"8"-9675"0"0,-1 5-3951 0 0,-69 15-1557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2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7834 0 0,'0'0'28'0'0,"0"0"1"0"0,0 0 0 0 0,0 0-1 0 0,0 0 1 0 0,0 0-1 0 0,0 0 1 0 0,1 0 0 0 0,-1 0-1 0 0,0 0 1 0 0,0 0-1 0 0,0 0 1 0 0,0 0 0 0 0,0 0-1 0 0,0 0 1 0 0,0 0 0 0 0,0 0-1 0 0,1 0 1 0 0,-1 0-1 0 0,0 0 1 0 0,0 0 0 0 0,0 0-1 0 0,0 0 1 0 0,0 0-1 0 0,0 1 1 0 0,0-1 0 0 0,0 0-1 0 0,0 0 1 0 0,0 0-1 0 0,0 0 1 0 0,0 0 0 0 0,0 0-1 0 0,1 0 1 0 0,-1 0 0 0 0,0 1-1 0 0,0-1 1 0 0,0 0-1 0 0,0 0 1 0 0,0 0 0 0 0,0 0-1 0 0,0 0 1 0 0,0 0-1 0 0,0 0 1 0 0,0 0 0 0 0,0 1-1 0 0,0-1 1 0 0,0 0 0 0 0,0 0-1 0 0,0 0 1 0 0,-1 0-1 0 0,1 0 1 0 0,0 0 0 0 0,0 0-1 0 0,0 0 1 0 0,0 1-1 0 0,0-1 1 0 0,0 0 0 0 0,0 0-1 0 0,0 0 1 0 0,0 0 0 0 0,0 0-1 0 0,0 0 1 0 0,0 0-1 0 0,0 0 1 0 0,-1 0 0 0 0,1 0-1 0 0,0 0 1 0 0,0 0-1 0 0,16 2 1504 0 0,18-2 234 0 0,3-3 375 0 0,56-12 0 0 0,-8-8-2880 0 0,-63 16 194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8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80 7370 0 0,'-6'-6'328'0'0,"0"0"1"0"0,-1 1-1 0 0,0-1 1 0 0,0 1-1 0 0,0 1 1 0 0,-1-1-1 0 0,-12-4 1 0 0,-1 0 208 0 0,-37-9 1 0 0,55 16-401 0 0,-1 1-1 0 0,0 0 1 0 0,0 0-1 0 0,0 1 1 0 0,0-1-1 0 0,0 1 1 0 0,0 0 0 0 0,0 0-1 0 0,0 0 1 0 0,0 0-1 0 0,0 1 1 0 0,0 0-1 0 0,0 0 1 0 0,1 0-1 0 0,-1 0 1 0 0,0 0 0 0 0,0 1-1 0 0,1 0 1 0 0,-1 0-1 0 0,-3 3 1 0 0,2-1-2 0 0,1 1 1 0 0,-1 0 0 0 0,1 0-1 0 0,1 0 1 0 0,-1 0 0 0 0,1 1-1 0 0,0 0 1 0 0,0 0 0 0 0,0-1-1 0 0,1 2 1 0 0,-3 10 0 0 0,-18 75 517 0 0,4 1 1 0 0,4 1 0 0 0,-4 153 0 0 0,19-177-473 0 0,3-1 1 0 0,3 1 0 0 0,3-1-1 0 0,3-1 1 0 0,3 0-1 0 0,3-1 1 0 0,46 115-1 0 0,-50-147-149 0 0,23 55 674 0 0,49 185 0 0 0,-80-244-600 0 0,0 0 1 0 0,-3 0 0 0 0,0 1-1 0 0,-2-1 1 0 0,-1 1 0 0 0,-2-1-1 0 0,-1 1 1 0 0,-1-1-1 0 0,-2 0 1 0 0,-12 37 0 0 0,9-42-1668 0 0,-1-1 0 0 0,-1-1 0 0 0,-20 33 0 0 0,13-29-5318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5 203 6449 0 0,'0'0'88'0'0,"0"0"0"0"0,0 0 0 0 0,-1 0 0 0 0,1 0 0 0 0,-2-2 968 0 0,2 2-968 0 0,0-1 0 0 0,-1 1 0 0 0,1 0 0 0 0,0 0 0 0 0,0 0 0 0 0,0-1 0 0 0,0 1 0 0 0,0 0 0 0 0,0 0 0 0 0,0-1 0 0 0,0 1 0 0 0,0 0 0 0 0,0 0 0 0 0,0-1 0 0 0,0 1 0 0 0,0 0 0 0 0,0 0 0 0 0,0-1 0 0 0,0 1 0 0 0,0 0 0 0 0,0 0 0 0 0,0-1 0 0 0,0 1 0 0 0,0 0 0 0 0,0 0 0 0 0,1-2 615 0 0,0 2-615 0 0,17-15 2639 0 0,36-13 185 0 0,-48 25-2411 0 0,143-71 2283 0 0,-53 19-4419 0 0,-66 38-4939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8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63 6913 0 0,'-4'-13'839'0'0,"2"8"-178"0"0,0-1 1 0 0,0 1 0 0 0,-1 0 0 0 0,1-1 0 0 0,-1 1 0 0 0,-5-7-1 0 0,7 11-563 0 0,1 1-1 0 0,-1-1 0 0 0,1 1 1 0 0,-1-1-1 0 0,1 1 0 0 0,-1 0 1 0 0,0-1-1 0 0,1 1 0 0 0,-1 0 1 0 0,1-1-1 0 0,-1 1 0 0 0,0 0 1 0 0,1 0-1 0 0,-1-1 0 0 0,0 1 1 0 0,0 0-1 0 0,1 0 0 0 0,-1 0 0 0 0,0 0 1 0 0,1 0-1 0 0,-1 0 0 0 0,0 0 1 0 0,-1 1-1 0 0,1-1 16 0 0,-1 1 0 0 0,0 0-1 0 0,1 0 1 0 0,-1 0 0 0 0,1 0 0 0 0,-1 0 0 0 0,1 1 0 0 0,-1-1-1 0 0,1 0 1 0 0,0 1 0 0 0,-1-1 0 0 0,1 1 0 0 0,-1 1-1 0 0,-12 20 145 0 0,0 0 0 0 0,2 0 0 0 0,1 1-1 0 0,1 1 1 0 0,1 0 0 0 0,1 0-1 0 0,1 1 1 0 0,1 0 0 0 0,1 0-1 0 0,2 0 1 0 0,-1 28 0 0 0,3-29-113 0 0,1 0 1 0 0,2 0 0 0 0,0 0 0 0 0,2-1-1 0 0,0 1 1 0 0,2-1 0 0 0,0 0 0 0 0,2 0-1 0 0,1-1 1 0 0,1 0 0 0 0,23 41 0 0 0,-19-44-54 0 0,1-1 1 0 0,1 0 0 0 0,1 0 0 0 0,0-2 0 0 0,33 26-1 0 0,-36-32-259 0 0,1-1 0 0 0,1 0 0 0 0,0-1 0 0 0,0-1 0 0 0,0 0 0 0 0,1-1 0 0 0,1-1 0 0 0,22 5 0 0 0,-12-7-1087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9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7370 0 0,'6'6'1007'0'0,"-1"1"1"0"0,0 0 0 0 0,0 1 0 0 0,0-1-1 0 0,-1 1 1 0 0,0 0 0 0 0,-1 0 0 0 0,5 15 0 0 0,15 79 889 0 0,-16-64-1015 0 0,25 118 649 0 0,16 80-570 0 0,-9-80-5994 0 0,-33-127 1051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49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 1376 0 0,'4'-37'991'0'0,"2"0"0"0"0,1 1 1 0 0,2 0-1 0 0,2 0 0 0 0,1 1 0 0 0,30-59 0 0 0,-37 85-603 0 0,1 1 1 0 0,-1 0-1 0 0,2 0 0 0 0,-1 1 1 0 0,1 0-1 0 0,1 0 0 0 0,-1 0 1 0 0,1 1-1 0 0,11-6 1 0 0,-15 9-230 0 0,0 0 1 0 0,0 1 0 0 0,0 0 0 0 0,1 0 0 0 0,-1 0 0 0 0,1 0 0 0 0,-1 0 0 0 0,1 1 0 0 0,0 0-1 0 0,0 0 1 0 0,0 1 0 0 0,-1-1 0 0 0,1 1 0 0 0,0 0 0 0 0,0 0 0 0 0,0 1 0 0 0,0-1 0 0 0,0 1 0 0 0,-1 0-1 0 0,8 3 1 0 0,-7-1-49 0 0,0 0-1 0 0,0 1 1 0 0,-1-1-1 0 0,1 1 0 0 0,-1 0 1 0 0,0 1-1 0 0,0-1 1 0 0,-1 1-1 0 0,1 0 0 0 0,-1-1 1 0 0,0 2-1 0 0,0-1 1 0 0,3 9-1 0 0,3 10-31 0 0,11 41-1 0 0,-19-63-78 0 0,3 13-106 0 0,0 1-1 0 0,-1 0 1 0 0,0 0 0 0 0,-2 0-1 0 0,0 1 1 0 0,0-1-1 0 0,-2 0 1 0 0,0 1-1 0 0,-1-1 1 0 0,0 0 0 0 0,-1 0-1 0 0,-1 0 1 0 0,-1-1-1 0 0,0 1 1 0 0,-10 18-1 0 0,-38 62 1079 0 0,23-45 1549 0 0,30-50-2478 0 0,0-1 0 0 0,-1 0 0 0 0,1 1 0 0 0,0-1 0 0 0,0 0 0 0 0,0 1 0 0 0,0-1 1 0 0,-1 0-1 0 0,1 1 0 0 0,0-1 0 0 0,0 1 0 0 0,0-1 0 0 0,0 0 0 0 0,0 1 0 0 0,0-1 0 0 0,0 1 0 0 0,0-1 0 0 0,0 0 0 0 0,0 1 0 0 0,0-1 0 0 0,0 0 0 0 0,0 1 0 0 0,0-1 1 0 0,1 1-1 0 0,-1-1 0 0 0,0 0 0 0 0,0 1 0 0 0,0-1 0 0 0,0 0 0 0 0,1 1 0 0 0,-1-1 0 0 0,0 0 0 0 0,0 0 0 0 0,1 1 0 0 0,-1-1 0 0 0,0 0 0 0 0,1 0 0 0 0,-1 1 0 0 0,21 3 583 0 0,21-7-285 0 0,87-30-356 0 0,-45 11-7954 0 0,-60 17 2045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50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6449 0 0,'-2'1'144'0'0,"-1"0"0"0"0,1-1-1 0 0,0 1 1 0 0,0 0-1 0 0,0 1 1 0 0,-1-1-1 0 0,1 0 1 0 0,0 1 0 0 0,1-1-1 0 0,-1 1 1 0 0,0-1-1 0 0,0 1 1 0 0,1 0 0 0 0,-1 0-1 0 0,1 0 1 0 0,-1 0-1 0 0,1 0 1 0 0,-2 4-1 0 0,-21 42 2233 0 0,19-35-2224 0 0,0 0 1 0 0,1 0-1 0 0,1 1 0 0 0,0 0 1 0 0,1-1-1 0 0,0 1 0 0 0,1 0 1 0 0,1 0-1 0 0,0 0 0 0 0,1 0 1 0 0,0 0-1 0 0,1 0 0 0 0,1 0 1 0 0,5 16-1 0 0,-5-21-86 0 0,0-1-1 0 0,1 0 1 0 0,-1 0 0 0 0,2 0 0 0 0,-1 0-1 0 0,1-1 1 0 0,0 0 0 0 0,1 0 0 0 0,-1 0-1 0 0,1 0 1 0 0,1-1 0 0 0,-1 0-1 0 0,1-1 1 0 0,0 1 0 0 0,1-1 0 0 0,-1-1-1 0 0,1 1 1 0 0,0-1 0 0 0,0-1-1 0 0,0 1 1 0 0,0-1 0 0 0,1-1 0 0 0,12 3-1 0 0,-16-4 8 0 0,0 0 1 0 0,0-1-1 0 0,0 0 0 0 0,0 0 0 0 0,0 0 0 0 0,0 0 1 0 0,0-1-1 0 0,0 0 0 0 0,0 0 0 0 0,0 0 0 0 0,0 0 1 0 0,-1-1-1 0 0,1 0 0 0 0,0 0 0 0 0,6-5 0 0 0,-5 3 88 0 0,0-1 1 0 0,0 0-1 0 0,0 0 0 0 0,-1 0 0 0 0,0-1 0 0 0,0 0 0 0 0,-1 0 0 0 0,1 0 0 0 0,4-11 0 0 0,0-1 118 0 0,-2-1 0 0 0,0 0 0 0 0,-1 0 0 0 0,-1 0 0 0 0,0-1-1 0 0,-2 1 1 0 0,2-22 0 0 0,-5 35-248 0 0,1 1 0 0 0,-1-1 0 0 0,0 0 0 0 0,-1 1-1 0 0,0-1 1 0 0,0 0 0 0 0,0 1 0 0 0,0-1 0 0 0,-1 1 0 0 0,0-1-1 0 0,0 1 1 0 0,0 0 0 0 0,-4-6 0 0 0,3 7-59 0 0,1 1 0 0 0,-1-1 0 0 0,0 1 1 0 0,-1 0-1 0 0,1 0 0 0 0,0 0 0 0 0,-1 1 0 0 0,0-1 1 0 0,0 1-1 0 0,0 0 0 0 0,0 0 0 0 0,0 0 0 0 0,0 0 0 0 0,0 1 1 0 0,0-1-1 0 0,-10 0 0 0 0,1-1-736 0 0,-1 1-1 0 0,-26 0 0 0 0,35 2 247 0 0,1 0-1 0 0,0 1 1 0 0,-1-1-1 0 0,1 1 1 0 0,0 0-1 0 0,0 0 1 0 0,0 1-1 0 0,-5 2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2:39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7 5985 0 0,'-5'-7'2962'0'0,"4"15"363"0"0,0-2-3650 0 0,-3 66 1358 0 0,2 0 0 0 0,11 89 0 0 0,-2-36-316 0 0,8 101-44 0 0,-9-177-692 0 0,3 0 0 0 0,22 74 0 0 0,-29-115-483 0 0,1 0-1 0 0,0 0 1 0 0,0 0-1 0 0,1-1 1 0 0,0 1-1 0 0,10 12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11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22 4145 0 0,'-24'-8'1329'0'0,"17"5"271"0"0,1 1 0 0 0,-1 0 1 0 0,0 0-1 0 0,0 0 0 0 0,-11 0 1123 0 0,43 15 307 0 0,-13-4-2725 0 0,1 0 0 0 0,-2 1 0 0 0,1 1 0 0 0,18 23-1 0 0,36 56 431 0 0,-30-39-513 0 0,-7-11-463 0 0,-7-8 529 0 0,43 47 0 0 0,-58-71-812 0 0,1-1-1 0 0,0 1 1 0 0,0-2 0 0 0,1 1-1 0 0,-1-1 1 0 0,1-1-1 0 0,1 1 1 0 0,-1-2-1 0 0,1 1 1 0 0,18 5-1 0 0,-19-8-995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50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14 920 0 0,'0'-1'79'0'0,"0"0"1"0"0,-1 0-1 0 0,1 1 0 0 0,-1-1 1 0 0,1 0-1 0 0,0 0 0 0 0,-1 1 0 0 0,0-1 1 0 0,1 1-1 0 0,-1-1 0 0 0,1 0 0 0 0,-1 1 1 0 0,0-1-1 0 0,1 1 0 0 0,-1 0 1 0 0,0-1-1 0 0,1 1 0 0 0,-1-1 0 0 0,0 1 1 0 0,0 0-1 0 0,1 0 0 0 0,-1-1 1 0 0,0 1-1 0 0,0 0 0 0 0,0 0 0 0 0,0 0 1 0 0,1 0-1 0 0,-1 0 0 0 0,-1 0 0 0 0,-1 1 401 0 0,1-1-1 0 0,0 1 1 0 0,-1 0-1 0 0,1 0 0 0 0,0 0 1 0 0,0 1-1 0 0,0-1 1 0 0,0 0-1 0 0,0 1 0 0 0,-2 2 1 0 0,-3 2 1133 0 0,1 1-1 0 0,0-1 1 0 0,0 2 0 0 0,-8 12 0 0 0,12-17-1535 0 0,1-1 0 0 0,0 0 0 0 0,-1 0 0 0 0,1 0 0 0 0,0 1 0 0 0,1-1 0 0 0,-1 1 0 0 0,0-1 0 0 0,1 1 1 0 0,-1-1-1 0 0,1 1 0 0 0,0-1 0 0 0,0 1 0 0 0,0-1 0 0 0,0 1 0 0 0,0-1 0 0 0,0 1 0 0 0,1 0 0 0 0,-1-1 0 0 0,1 0 1 0 0,0 1-1 0 0,0-1 0 0 0,1 3 0 0 0,1-1-76 0 0,0 0 0 0 0,1 0 0 0 0,-1 0 0 0 0,1-1 0 0 0,0 1 0 0 0,0-1 0 0 0,0 0 0 0 0,1 0 0 0 0,-1-1 0 0 0,9 4 0 0 0,37 14-9 0 0,20 8 26 0 0,-66-26-32 0 0,0 1 0 0 0,0-1 0 0 0,-1 1 0 0 0,1-1 0 0 0,0 1 0 0 0,-1 0 0 0 0,0 0 0 0 0,0 0 0 0 0,0 1 0 0 0,0-1 0 0 0,0 1 1 0 0,-1 0-1 0 0,3 4 0 0 0,-4-5 11 0 0,0 0 1 0 0,-1 0-1 0 0,1-1 1 0 0,-1 1-1 0 0,1 0 1 0 0,-1 0-1 0 0,0 0 1 0 0,0 0-1 0 0,-1 0 1 0 0,1 0-1 0 0,0 0 1 0 0,-1-1-1 0 0,0 1 1 0 0,1 0 0 0 0,-1 0-1 0 0,0 0 1 0 0,-1-1-1 0 0,1 1 1 0 0,0-1-1 0 0,-1 1 1 0 0,1-1-1 0 0,-1 1 1 0 0,0-1-1 0 0,0 0 1 0 0,0 0-1 0 0,0 0 1 0 0,0 0-1 0 0,-5 3 1 0 0,0 0-218 0 0,0 1 0 0 0,0-1 0 0 0,-1-1 0 0 0,0 1 0 0 0,0-1 0 0 0,-1-1 0 0 0,1 1 0 0 0,-10 1 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0:50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52 5985 0 0,'-1'-1'82'0'0,"0"0"0"0"0,0 1 0 0 0,0-1 0 0 0,0 0 0 0 0,0 0 0 0 0,0 0 0 0 0,0 1 0 0 0,1-1-1 0 0,-1 0 1 0 0,0 0 0 0 0,1 0 0 0 0,-1 0 0 0 0,0-1 0 0 0,1 1 0 0 0,-1 0 0 0 0,1 0 0 0 0,0 0 0 0 0,-1 0 0 0 0,1 0 0 0 0,0-1-1 0 0,0 1 1 0 0,0 0 0 0 0,0 0 0 0 0,0 0 0 0 0,0-1 0 0 0,0 1 0 0 0,0 0 0 0 0,0 0 0 0 0,1-2 0 0 0,0 1 54 0 0,0 1 0 0 0,0 0 0 0 0,0-1 0 0 0,0 1 0 0 0,0 0 0 0 0,1 0 0 0 0,-1 0 0 0 0,0 0 0 0 0,1 0 0 0 0,-1 0 0 0 0,1 0 0 0 0,-1 0 0 0 0,1 0 0 0 0,-1 1 0 0 0,1-1 0 0 0,-1 1-1 0 0,1-1 1 0 0,0 1 0 0 0,-1 0 0 0 0,1-1 0 0 0,3 1 0 0 0,0 0 13 0 0,0 1 0 0 0,0-1-1 0 0,0 1 1 0 0,0 0-1 0 0,0 0 1 0 0,0 1-1 0 0,0 0 1 0 0,0 0-1 0 0,-1 0 1 0 0,1 0-1 0 0,-1 0 1 0 0,1 1-1 0 0,-1 0 1 0 0,0 0 0 0 0,0 0-1 0 0,4 5 1 0 0,10 10 430 0 0,-1 0 0 0 0,15 20 0 0 0,-25-29-337 0 0,13 16 99 0 0,-1 2-1 0 0,-1 0 0 0 0,-2 1 1 0 0,0 1-1 0 0,-2 0 0 0 0,-1 1 0 0 0,-2 1 1 0 0,-1-1-1 0 0,9 47 0 0 0,-15-51-244 0 0,0 1-1 0 0,-3 0 0 0 0,0 1 1 0 0,-1-1-1 0 0,-2 0 1 0 0,0 0-1 0 0,-2 0 0 0 0,-2-1 1 0 0,0 1-1 0 0,-1-1 1 0 0,-19 42-1 0 0,-39 58-393 0 0,42-84-1450 0 0,12-20-4906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5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39 172 6449 0 0,'-11'-46'1077'0'0,"-15"-80"11716"0"0,25 201-10703 0 0,1-64-2071 0 0,62 798 529 0 0,-7-580-534 0 0,-9-50-969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6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42 1376 0 0,'-7'-40'13310'0'0,"7"41"-13287"0"0,1-1 1 0 0,-1 1-1 0 0,1 0 0 0 0,-1 0 1 0 0,1-1-1 0 0,0 1 1 0 0,-1 0-1 0 0,1-1 0 0 0,0 1 1 0 0,0-1-1 0 0,-1 1 0 0 0,1-1 1 0 0,0 1-1 0 0,0-1 1 0 0,0 0-1 0 0,-1 1 0 0 0,1-1 1 0 0,0 0-1 0 0,0 0 1 0 0,0 1-1 0 0,0-1 0 0 0,0 0 1 0 0,1 0-1 0 0,25-5 910 0 0,-8 1-469 0 0,-6 2-301 0 0,0 1-1 0 0,0 0 1 0 0,1 1 0 0 0,-1 1 0 0 0,0 0 0 0 0,0 0 0 0 0,0 1 0 0 0,0 1 0 0 0,0 0 0 0 0,0 1 0 0 0,0 1 0 0 0,17 8 0 0 0,-24-10-252 0 0,0 0 0 0 0,0 0 0 0 0,-1 1 1 0 0,1 0-1 0 0,-1 0 0 0 0,0 0 0 0 0,0 1 0 0 0,0 0 0 0 0,-1-1 1 0 0,1 2-1 0 0,-1-1 0 0 0,0 0 0 0 0,-1 1 0 0 0,1 0 0 0 0,-1 0 1 0 0,0 0-1 0 0,-1 0 0 0 0,0 0 0 0 0,0 1 0 0 0,0-1 0 0 0,0 1 1 0 0,-1-1-1 0 0,0 1 0 0 0,-1 0 0 0 0,1-1 0 0 0,-2 9 1 0 0,-2 12-219 0 0,-1 0 0 0 0,-2 0 1 0 0,0-1-1 0 0,-2 0 0 0 0,-1 0 1 0 0,-1-1-1 0 0,-16 30 0 0 0,7-21 488 0 0,-2-1 0 0 0,-1-1-1 0 0,-2-1 1 0 0,-39 41 0 0 0,46-55 485 0 0,8-9-205 0 0,0 1 1 0 0,0 0-1 0 0,1 0 0 0 0,0 1 1 0 0,1 0-1 0 0,0 0 0 0 0,1 1 1 0 0,-7 13-1 0 0,13-23-418 0 0,0-1-1 0 0,0 1 0 0 0,0 0 1 0 0,0-1-1 0 0,0 1 0 0 0,0 0 1 0 0,0-1-1 0 0,0 1 0 0 0,0 0 1 0 0,0 0-1 0 0,0-1 0 0 0,0 1 1 0 0,0 0-1 0 0,0-1 0 0 0,1 1 1 0 0,-1 0-1 0 0,0-1 0 0 0,1 1 1 0 0,-1-1-1 0 0,0 1 0 0 0,1-1 1 0 0,-1 1-1 0 0,1 0 0 0 0,-1-1 1 0 0,1 1-1 0 0,-1-1 0 0 0,1 0 1 0 0,-1 1-1 0 0,1-1 0 0 0,-1 1 1 0 0,1-1-1 0 0,0 0 0 0 0,-1 0 1 0 0,1 1-1 0 0,-1-1 0 0 0,1 0 1 0 0,0 0-1 0 0,-1 0 0 0 0,1 1 1 0 0,0-1-1 0 0,0 0 0 0 0,-1 0 1 0 0,1 0-1 0 0,0 0 0 0 0,0-1 1 0 0,41-1 276 0 0,-33 1-168 0 0,-4 0-155 0 0,205-11 1019 0 0,-176 12-1505 0 0,0 2 0 0 0,0 1 0 0 0,0 1 0 0 0,39 11 0 0 0,-40-4-6942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6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0 412 13251 0 0,'41'-22'4130'0'0,"-24"7"-3566"0"0,-1-1-1 0 0,0-1 1 0 0,-2 0-1 0 0,0-1 1 0 0,15-25 0 0 0,-10 11-247 0 0,-2-1 0 0 0,20-51 0 0 0,-35 79-295 0 0,0-1 0 0 0,0 0 0 0 0,-1 0 0 0 0,0 0 1 0 0,0 0-1 0 0,0 0 0 0 0,-1 0 0 0 0,0-1 0 0 0,0 1 0 0 0,-2-10 0 0 0,2 13-17 0 0,-1 1-1 0 0,0 0 1 0 0,1 1 0 0 0,-1-1-1 0 0,0 0 1 0 0,0 0-1 0 0,0 0 1 0 0,0 0-1 0 0,0 1 1 0 0,-1-1-1 0 0,1 0 1 0 0,0 1 0 0 0,-1-1-1 0 0,1 1 1 0 0,-1 0-1 0 0,0-1 1 0 0,1 1-1 0 0,-1 0 1 0 0,0 0-1 0 0,0 0 1 0 0,0 0 0 0 0,1 0-1 0 0,-1 1 1 0 0,0-1-1 0 0,0 1 1 0 0,0-1-1 0 0,0 1 1 0 0,-1 0-1 0 0,1-1 1 0 0,0 1-1 0 0,0 0 1 0 0,0 0 0 0 0,0 1-1 0 0,-4 0 1 0 0,1 0-14 0 0,0 0 0 0 0,0 0 0 0 0,-1 1 0 0 0,2 0 0 0 0,-1 0 0 0 0,0 1-1 0 0,0-1 1 0 0,1 1 0 0 0,-1 0 0 0 0,1 0 0 0 0,0 1 0 0 0,0-1 0 0 0,0 1 0 0 0,0 0 0 0 0,1 0 0 0 0,-1 0 0 0 0,1 0 0 0 0,0 1 0 0 0,-3 6 0 0 0,0 0-13 0 0,0 0 0 0 0,1 0 0 0 0,1 0 0 0 0,0 1 0 0 0,0-1-1 0 0,1 1 1 0 0,-2 18 0 0 0,5-21 51 0 0,0-1-1 0 0,0 1 1 0 0,1-1-1 0 0,0 1 0 0 0,1-1 1 0 0,-1 0-1 0 0,2 0 1 0 0,-1 0-1 0 0,1 0 0 0 0,0 0 1 0 0,1 0-1 0 0,0-1 1 0 0,0 1-1 0 0,1-1 1 0 0,0 0-1 0 0,0-1 0 0 0,0 1 1 0 0,1-1-1 0 0,0 0 1 0 0,10 7-1 0 0,-6-4-287 0 0,2-1-1 0 0,-1 0 1 0 0,1 0-1 0 0,25 10 1 0 0,-24-13-904 0 0,0 0 1 0 0,0-1-1 0 0,0-1 0 0 0,26 4 1 0 0,-7-4-5394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7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222 364 2304 0 0,'0'-2'84'0'0,"0"0"0"0"0,0 0 0 0 0,0 0 0 0 0,-1-1 0 0 0,1 1 0 0 0,0 0 0 0 0,-1 0 0 0 0,0 0 0 0 0,1 0 0 0 0,-1 0-1 0 0,0 0 1 0 0,0 0 0 0 0,0 0 0 0 0,-2-2 0 0 0,2 3 203 0 0,0 0 0 0 0,-1 0 0 0 0,1-1 0 0 0,-1 1-1 0 0,0 0 1 0 0,1 1 0 0 0,-1-1 0 0 0,0 0 0 0 0,1 0 0 0 0,-1 1 0 0 0,0-1-1 0 0,0 1 1 0 0,0-1 0 0 0,1 1 0 0 0,-1 0 0 0 0,0 0 0 0 0,0 0 0 0 0,0 0 0 0 0,0 0-1 0 0,-3 0 1 0 0,-1 1 577 0 0,0 1-1 0 0,0-1 1 0 0,1 1 0 0 0,-1 0-1 0 0,0 0 1 0 0,-7 5-1 0 0,-12 10 433 0 0,15-8-816 0 0,1 1 0 0 0,0 1 1 0 0,0 0-1 0 0,1 0 0 0 0,0 1 1 0 0,1 0-1 0 0,0 0 0 0 0,1 1 1 0 0,-6 16-1 0 0,9-19-428 0 0,0-1 1 0 0,1 1-1 0 0,0 0 1 0 0,0 0-1 0 0,1 0 0 0 0,0 0 1 0 0,1 0-1 0 0,0 1 1 0 0,0-1-1 0 0,1 0 1 0 0,1 0-1 0 0,0 0 0 0 0,4 15 1 0 0,-5-23-69 0 0,0 1 0 0 0,0-1 0 0 0,0 1 0 0 0,0-1 0 0 0,0 1 0 0 0,1-1 0 0 0,-1 1 0 0 0,1-1-1 0 0,-1 0 1 0 0,1 0 0 0 0,0 0 0 0 0,0 0 0 0 0,0 0 0 0 0,0 0 0 0 0,0-1 0 0 0,0 1 0 0 0,0-1 0 0 0,1 1 0 0 0,-1-1 0 0 0,1 0 0 0 0,-1 0 0 0 0,1 0 0 0 0,-1 0 0 0 0,1 0 0 0 0,-1 0 0 0 0,1-1 0 0 0,0 0 0 0 0,0 1 0 0 0,-1-1 0 0 0,1 0 0 0 0,0 0 0 0 0,0 0 0 0 0,-1-1 0 0 0,1 1 0 0 0,0-1 0 0 0,-1 1 0 0 0,1-1-1 0 0,-1 0 1 0 0,1 0 0 0 0,2-2 0 0 0,2 0-283 0 0,0 0 0 0 0,0-1 0 0 0,0-1 0 0 0,0 1 0 0 0,-1-1 0 0 0,0 0-1 0 0,0 0 1 0 0,0-1 0 0 0,-1 0 0 0 0,0 0 0 0 0,0 0 0 0 0,8-13-1 0 0,-6 3-254 0 0,-1 1-1 0 0,-1-1 0 0 0,0 0 0 0 0,-1 0 0 0 0,0-1 1 0 0,-2 1-1 0 0,0-1 0 0 0,0 0 0 0 0,-2 0 0 0 0,0 1 0 0 0,-3-19 1 0 0,-5-23-3304 0 0,-28-102 0 0 0,27 124 3594 0 0,6 26 352 0 0,-1-8 1006 0 0,-1 0 0 0 0,-1 0 0 0 0,0 1 0 0 0,-11-22 0 0 0,17 39-909 0 0,-1-1 0 0 0,1 0 0 0 0,0 0 0 0 0,-1 1 0 0 0,1-1 0 0 0,0 0 0 0 0,-1 1-1 0 0,1-1 1 0 0,-1 0 0 0 0,1 1 0 0 0,-1-1 0 0 0,0 1 0 0 0,1-1 0 0 0,-1 1 0 0 0,1-1 0 0 0,-1 1 0 0 0,0-1 0 0 0,1 1-1 0 0,-1 0 1 0 0,0-1 0 0 0,0 1 0 0 0,1 0 0 0 0,-3-1 0 0 0,3 2-10 0 0,-1-1 1 0 0,1 1-1 0 0,-1-1 1 0 0,1 0-1 0 0,-1 1 1 0 0,1-1-1 0 0,-1 1 0 0 0,1 0 1 0 0,-1-1-1 0 0,1 1 1 0 0,0-1-1 0 0,-1 1 1 0 0,1 0-1 0 0,0-1 0 0 0,0 1 1 0 0,-1 0-1 0 0,1-1 1 0 0,0 1-1 0 0,0 0 1 0 0,0 0-1 0 0,-4 40 3178 0 0,7-1-2781 0 0,2-1 0 0 0,1 0 0 0 0,2 0 0 0 0,2 0 0 0 0,14 37 0 0 0,5-3-403 0 0,58 108 1 0 0,-43-107-2165 0 0,-22-38-5940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7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54 5985 0 0,'0'-2'327'0'0,"0"1"0"0"0,0 0 0 0 0,0-1-1 0 0,0 1 1 0 0,0 0 0 0 0,-1-1 0 0 0,1 1 0 0 0,0 0-1 0 0,-1 0 1 0 0,1-1 0 0 0,0 1 0 0 0,-1 0 0 0 0,0 0-1 0 0,1 0 1 0 0,-1 0 0 0 0,0 0 0 0 0,1 0 0 0 0,-1 0-1 0 0,0 0 1 0 0,0 0 0 0 0,0 0 0 0 0,0 0 0 0 0,-2-1-1 0 0,1 1-37 0 0,0 0 0 0 0,0 1 0 0 0,0-1-1 0 0,1 1 1 0 0,-1-1 0 0 0,0 1 0 0 0,0 0 0 0 0,0 0-1 0 0,0 0 1 0 0,0 0 0 0 0,0 0 0 0 0,0 1 0 0 0,-4 0-1 0 0,-1 1 69 0 0,0 0 0 0 0,1 0 0 0 0,-1 1 0 0 0,1 0 0 0 0,-1 1 0 0 0,1-1 0 0 0,-8 7 0 0 0,5-1-184 0 0,0 0 0 0 0,1 0 0 0 0,1 0 0 0 0,-1 1 1 0 0,2 0-1 0 0,-1 0 0 0 0,-6 16 0 0 0,2-1-97 0 0,2 0 0 0 0,-9 32-1 0 0,17-52-113 0 0,0 0 0 0 0,1-1 0 0 0,-1 1 0 0 0,1 0 0 0 0,0-1 0 0 0,0 1 0 0 0,0 0 0 0 0,1-1 0 0 0,0 1-1 0 0,0 0 1 0 0,0-1 0 0 0,2 7 0 0 0,-2-10-15 0 0,-1 0-1 0 0,1 0 0 0 0,-1 0 1 0 0,1 0-1 0 0,-1 0 1 0 0,1 0-1 0 0,0 0 1 0 0,-1-1-1 0 0,1 1 0 0 0,0 0 1 0 0,0 0-1 0 0,0-1 1 0 0,0 1-1 0 0,0 0 0 0 0,0-1 1 0 0,0 1-1 0 0,0-1 1 0 0,0 1-1 0 0,0-1 1 0 0,0 0-1 0 0,1 1 0 0 0,0-1-69 0 0,0 0 0 0 0,0 0 0 0 0,0-1 0 0 0,0 1 0 0 0,0-1 0 0 0,0 1 0 0 0,-1-1 0 0 0,1 1 0 0 0,0-1 0 0 0,0 0 0 0 0,-1 0 0 0 0,1 0 0 0 0,0 0 0 0 0,-1 0 0 0 0,1-1 0 0 0,-1 1 0 0 0,2-2 0 0 0,4-3-279 0 0,0-2 1 0 0,-1 1-1 0 0,1 0 1 0 0,-1-1 0 0 0,-1-1-1 0 0,0 1 1 0 0,0 0-1 0 0,-1-1 1 0 0,0 0 0 0 0,0 0-1 0 0,3-13 1 0 0,-1-7 199 0 0,0 0 1 0 0,1-41-1 0 0,0 2 2352 0 0,-7 68-2042 0 0,0-1-1 0 0,0 1 0 0 0,0-1 0 0 0,0 1 1 0 0,0-1-1 0 0,0 1 0 0 0,0 0 0 0 0,0-1 1 0 0,0 1-1 0 0,0-1 0 0 0,0 1 1 0 0,0-1-1 0 0,1 1 0 0 0,-1-1 0 0 0,0 1 1 0 0,0 0-1 0 0,0-1 0 0 0,0 1 0 0 0,1-1 1 0 0,-1 1-1 0 0,0 0 0 0 0,0-1 1 0 0,1 1-1 0 0,-1 0 0 0 0,0-1 0 0 0,1 1 1 0 0,-1 0-1 0 0,1 0 0 0 0,-1-1 1 0 0,0 1-1 0 0,1 0 0 0 0,-1 0 0 0 0,0 0 1 0 0,1-1-1 0 0,-1 1 0 0 0,1 0 0 0 0,11 13 1565 0 0,8 29-920 0 0,-20-42-695 0 0,12 30 161 0 0,-4-9-331 0 0,0 0 0 0 0,2-1 1 0 0,0 0-1 0 0,18 25 0 0 0,-12-24-678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3681 0 0,'-9'3'1133'0'0,"0"1"1"0"0,0 0-1 0 0,1 1 1 0 0,-1-1 0 0 0,1 1-1 0 0,-12 10 1 0 0,12-7-835 0 0,0-1 1 0 0,1 2 0 0 0,-1-1-1 0 0,2 1 1 0 0,-1 0 0 0 0,1 0-1 0 0,1 1 1 0 0,0 0 0 0 0,0 0-1 0 0,1 0 1 0 0,0 0 0 0 0,0 1-1 0 0,2 0 1 0 0,-1 0 0 0 0,-1 13-1 0 0,4-19-130 0 0,-1 0 0 0 0,1 1 0 0 0,0-1 0 0 0,0 0 0 0 0,0 0 0 0 0,1 0 0 0 0,-1 0 0 0 0,1 0 0 0 0,1 0 0 0 0,-1 0 0 0 0,1 0 0 0 0,0 0 1 0 0,0 0-1 0 0,0-1 0 0 0,0 1 0 0 0,1-1 0 0 0,0 1 0 0 0,0-1 0 0 0,0 0 0 0 0,1 0 0 0 0,6 6 0 0 0,-6-7-57 0 0,1 0 0 0 0,0 0 0 0 0,-1 0 0 0 0,1-1 0 0 0,0 0 1 0 0,1 0-1 0 0,-1 0 0 0 0,0 0 0 0 0,1-1 0 0 0,-1 0 0 0 0,1 0 0 0 0,-1 0 0 0 0,1-1 1 0 0,-1 0-1 0 0,1 0 0 0 0,-1 0 0 0 0,1-1 0 0 0,-1 0 0 0 0,1 0 0 0 0,5-2 0 0 0,3-1-370 0 0,0-2 0 0 0,0 0-1 0 0,-1 0 1 0 0,0-1 0 0 0,0-1-1 0 0,-1 0 1 0 0,15-13-1 0 0,-8 6-7090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8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36 742 10594 0 0,'-30'4'900'0'0,"25"-5"-1366"0"0,19-6-52 0 0,56-13 1071 0 0,2 3-1 0 0,112-12 1 0 0,-97 16 455 0 0,1212-150 8132 0 0,-852 112-8675 0 0,26-1-279 0 0,718-105 188 0 0,-552 33-84 0 0,-118 22-3622 0 0,-469 93 2349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9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4609 0 0,'-3'-1'834'0'0,"-1"1"-1"0"0,0 0 1 0 0,0 0-1 0 0,1 1 1 0 0,-1-1-1 0 0,1 1 1 0 0,-1 0-1 0 0,-6 2 1 0 0,9-2-559 0 0,0 0-1 0 0,0-1 1 0 0,0 1 0 0 0,0 0-1 0 0,1 0 1 0 0,-1 1 0 0 0,0-1-1 0 0,1 0 1 0 0,-1 0 0 0 0,1 0-1 0 0,-1 0 1 0 0,1 1 0 0 0,-1-1-1 0 0,1 0 1 0 0,0 0 0 0 0,-1 1-1 0 0,1-1 1 0 0,0 0 0 0 0,0 0-1 0 0,0 1 1 0 0,0-1 0 0 0,0 0-1 0 0,1 1 1 0 0,-1-1 0 0 0,0 0-1 0 0,1 0 1 0 0,0 3 0 0 0,19 137 1713 0 0,3 148 1 0 0,-5-33-2706 0 0,-15-237-119 0 0,1 27-1096 0 0,-8-19-3061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11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32 248 2761 0 0,'-1'0'54'0'0,"0"0"1"0"0,0 1-1 0 0,0-1 1 0 0,0 0-1 0 0,0 0 1 0 0,0 0 0 0 0,0 0-1 0 0,0 1 1 0 0,0-1-1 0 0,0 0 1 0 0,0-1-1 0 0,0 1 1 0 0,0 0 0 0 0,0 0-1 0 0,0 0 1 0 0,1-1-1 0 0,-1 1 1 0 0,0 0-1 0 0,0-1 1 0 0,0 1-1 0 0,0-1 1 0 0,0 1 0 0 0,0-1-1 0 0,0 1 1 0 0,1-1-1 0 0,-1 0 1 0 0,0 1-1 0 0,1-1 1 0 0,-1 0 0 0 0,0 0-1 0 0,1 1 1 0 0,-1-1-1 0 0,1 0 1 0 0,-1 0-1 0 0,1 0 1 0 0,-1-1 0 0 0,1-2 135 0 0,0 1 1 0 0,0-1 0 0 0,0 1 0 0 0,0 0 0 0 0,1-1 0 0 0,0 1 0 0 0,-1-1 0 0 0,1 1 0 0 0,0 0 0 0 0,2-4 0 0 0,3-8 200 0 0,1 0 0 0 0,1 1 0 0 0,0-1 0 0 0,0 1 0 0 0,2 1 0 0 0,-1 0 0 0 0,2 0 0 0 0,0 1 0 0 0,0 0 0 0 0,1 1 0 0 0,1 0 0 0 0,16-10 0 0 0,-27 19-322 0 0,1 0 0 0 0,0 1 0 0 0,0-1 1 0 0,0 1-1 0 0,-1 0 0 0 0,1 0 0 0 0,0 0 1 0 0,1 1-1 0 0,-1-1 0 0 0,0 0 1 0 0,0 1-1 0 0,0 0 0 0 0,0 0 0 0 0,0 0 1 0 0,0 0-1 0 0,1 1 0 0 0,-1-1 0 0 0,0 1 1 0 0,0 0-1 0 0,0-1 0 0 0,0 2 0 0 0,0-1 1 0 0,0 0-1 0 0,-1 0 0 0 0,1 1 1 0 0,0 0-1 0 0,-1-1 0 0 0,1 1 0 0 0,-1 0 1 0 0,1 0-1 0 0,-1 1 0 0 0,0-1 0 0 0,3 3 1 0 0,-2 0-56 0 0,1 1-1 0 0,-1-1 1 0 0,0 1 0 0 0,-1 0 0 0 0,1 0 0 0 0,-1 0 0 0 0,0 0-1 0 0,0 0 1 0 0,-1 1 0 0 0,0-1 0 0 0,0 0 0 0 0,-1 1 0 0 0,1-1-1 0 0,-1 1 1 0 0,-2 8 0 0 0,-3 17 16 0 0,-1-1 0 0 0,-2 0 0 0 0,-21 53 0 0 0,16-54-1418 0 0,-29 49 0 0 0,30-66-748 0 0,10-12 1263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1 226 4969 0 0,'2'-16'692'0'0,"1"0"0"0"0,1 1 0 0 0,0 0 0 0 0,1 0 1 0 0,13-27-1 0 0,-14 33-310 0 0,0 1 0 0 0,1 0 0 0 0,0 0 1 0 0,1 0-1 0 0,-1 1 0 0 0,2-1 0 0 0,-1 1 0 0 0,1 1 1 0 0,0-1-1 0 0,0 1 0 0 0,13-8 0 0 0,-18 12-239 0 0,1 1 0 0 0,0 0 0 0 0,0-1 0 0 0,-1 1 0 0 0,1 0 0 0 0,0 1 0 0 0,0-1 0 0 0,0 0 0 0 0,0 1 0 0 0,0 0 0 0 0,0-1 0 0 0,0 1 0 0 0,0 0 0 0 0,0 1 0 0 0,0-1 0 0 0,0 0 0 0 0,0 1 0 0 0,0 0 0 0 0,0-1 0 0 0,0 1 0 0 0,-1 1 0 0 0,1-1 0 0 0,0 0 0 0 0,-1 1 0 0 0,1-1 0 0 0,0 1 0 0 0,3 3 0 0 0,-3-2-135 0 0,1 1 1 0 0,-2-1 0 0 0,1 1-1 0 0,0 0 1 0 0,-1 0 0 0 0,1 0-1 0 0,-1 0 1 0 0,0 0 0 0 0,0 1-1 0 0,-1-1 1 0 0,1 1 0 0 0,-1-1-1 0 0,0 1 1 0 0,0-1 0 0 0,-1 1-1 0 0,1-1 1 0 0,-1 8 0 0 0,-2 11-299 0 0,-1 1 0 0 0,-1-1 0 0 0,-1 0 0 0 0,-1 0 0 0 0,-1 0 0 0 0,-12 27 0 0 0,-70 128-228 0 0,80-160 544 0 0,-6 7 691 0 0,10-18-176 0 0,0 0 0 0 0,1 0 0 0 0,0 0 0 0 0,0 1 0 0 0,1-1 0 0 0,0 1 0 0 0,0 0 0 0 0,-2 16 0 0 0,5-24-499 0 0,0 1-1 0 0,0 0 0 0 0,1 0 0 0 0,-1 0 0 0 0,1 0 0 0 0,-1-1 1 0 0,1 1-1 0 0,-1 0 0 0 0,1 0 0 0 0,-1-1 0 0 0,1 1 0 0 0,0 0 0 0 0,0-1 1 0 0,-1 1-1 0 0,1-1 0 0 0,0 1 0 0 0,0-1 0 0 0,-1 1 0 0 0,1-1 1 0 0,0 1-1 0 0,0-1 0 0 0,0 0 0 0 0,0 0 0 0 0,0 1 0 0 0,0-1 0 0 0,-1 0 1 0 0,1 0-1 0 0,0 0 0 0 0,0 0 0 0 0,0 0 0 0 0,0 0 0 0 0,0 0 1 0 0,1-1-1 0 0,36-1 63 0 0,-35 1-46 0 0,59-7-200 0 0,211-19-2147 0 0,-245 26-2684 0 0,1 0-1523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1:59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138 312 2304 0 0,'-7'-5'8663'0'0,"7"4"-8514"0"0,9-18 4602 0 0,17-18-884 0 0,-20 30-3673 0 0,-1-1 0 0 0,0 0 0 0 0,0-1 0 0 0,-1 1 0 0 0,0-1 0 0 0,-1 0 0 0 0,0 0 0 0 0,0 0 1 0 0,-1 0-1 0 0,0 0 0 0 0,0-1 0 0 0,0-10 0 0 0,-2 15-243 0 0,0-1-1 0 0,0 1 1 0 0,0 0-1 0 0,-1 0 1 0 0,1 0 0 0 0,-1 0-1 0 0,0 0 1 0 0,-1 0-1 0 0,1 0 1 0 0,-1 0-1 0 0,0 0 1 0 0,0 0 0 0 0,-1 1-1 0 0,1-1 1 0 0,-1 1-1 0 0,0 0 1 0 0,0 0 0 0 0,-1 0-1 0 0,1 0 1 0 0,-1 0-1 0 0,0 1 1 0 0,0 0 0 0 0,0-1-1 0 0,-4-1 1 0 0,5 3 13 0 0,0 0 0 0 0,0 1 0 0 0,0 0-1 0 0,0 0 1 0 0,0 0 0 0 0,0 0 0 0 0,0 0 0 0 0,0 0 0 0 0,-1 1 0 0 0,1-1 0 0 0,0 1 0 0 0,0 0 0 0 0,0 0 0 0 0,-1 0-1 0 0,1 1 1 0 0,0-1 0 0 0,0 1 0 0 0,-5 1 0 0 0,4 0 44 0 0,1 0 0 0 0,-1 0 0 0 0,0 0 0 0 0,0 0 0 0 0,1 1 0 0 0,-1 0 0 0 0,1 0 0 0 0,0 0 0 0 0,0 0 0 0 0,0 0 0 0 0,0 1 0 0 0,-2 3 0 0 0,-1 3 134 0 0,0 1 0 0 0,0 0 0 0 0,1 0-1 0 0,1 0 1 0 0,0 1 0 0 0,1-1 0 0 0,0 1 0 0 0,-3 21 0 0 0,5-23-122 0 0,1 0 0 0 0,0-1 1 0 0,0 1-1 0 0,1 0 1 0 0,0 0-1 0 0,1-1 0 0 0,0 1 1 0 0,1-1-1 0 0,0 1 0 0 0,0-1 1 0 0,9 16-1 0 0,-10-20-25 0 0,1-1-1 0 0,0 0 1 0 0,0 0 0 0 0,1 0-1 0 0,-1 0 1 0 0,1 0-1 0 0,0-1 1 0 0,0 1 0 0 0,0-1-1 0 0,0 0 1 0 0,0 0-1 0 0,1-1 1 0 0,-1 0-1 0 0,1 1 1 0 0,0-1 0 0 0,0-1-1 0 0,0 1 1 0 0,0-1-1 0 0,0 0 1 0 0,0 0 0 0 0,0 0-1 0 0,0-1 1 0 0,10 0-1 0 0,-3-1-351 0 0,0-1-1 0 0,0-1 1 0 0,-1 0-1 0 0,1 0 1 0 0,-1-1-1 0 0,0 0 1 0 0,0-1-1 0 0,0-1 1 0 0,-1 0-1 0 0,14-10 0 0 0,-2 2-752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0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222 499 14283 0 0,'-4'-1'233'0'0,"1"-1"-1"0"0,-1 1 1 0 0,0-1-1 0 0,0 1 1 0 0,0 1-1 0 0,-1-1 1 0 0,1 0-1 0 0,0 1 1 0 0,0 0 0 0 0,0 0-1 0 0,0 0 1 0 0,-1 1-1 0 0,1-1 1 0 0,-8 3-1 0 0,0 0 211 0 0,0 0-1 0 0,1 1 0 0 0,-22 10 0 0 0,26-10-352 0 0,1 0 1 0 0,0 0-1 0 0,1 1 0 0 0,-1 0 0 0 0,1 0 0 0 0,0 0 1 0 0,0 1-1 0 0,0-1 0 0 0,1 1 0 0 0,0 0 1 0 0,0 1-1 0 0,1-1 0 0 0,-1 1 0 0 0,1-1 0 0 0,1 1 1 0 0,-1 0-1 0 0,-1 9 0 0 0,3-13-106 0 0,1 1-1 0 0,-1-1 1 0 0,0 1-1 0 0,1 0 1 0 0,0-1-1 0 0,0 1 1 0 0,0 0 0 0 0,0-1-1 0 0,1 1 1 0 0,-1-1-1 0 0,1 1 1 0 0,0-1-1 0 0,0 1 1 0 0,1-1 0 0 0,-1 1-1 0 0,0-1 1 0 0,1 0-1 0 0,0 1 1 0 0,0-1-1 0 0,0 0 1 0 0,0 0 0 0 0,1-1-1 0 0,-1 1 1 0 0,1 0-1 0 0,-1-1 1 0 0,1 1-1 0 0,0-1 1 0 0,0 0-1 0 0,0 0 1 0 0,0 0 0 0 0,1-1-1 0 0,-1 1 1 0 0,0-1-1 0 0,1 1 1 0 0,6 0-1 0 0,-7-1-122 0 0,0 0 0 0 0,1 0 0 0 0,-1-1 0 0 0,1 1 0 0 0,-1-1-1 0 0,1 0 1 0 0,-1 0 0 0 0,1-1 0 0 0,-1 1 0 0 0,0-1-1 0 0,1 1 1 0 0,-1-1 0 0 0,0 0 0 0 0,1 0 0 0 0,-1-1 0 0 0,0 1-1 0 0,3-2 1 0 0,0-1-175 0 0,-1 0-1 0 0,0 0 0 0 0,0 0 0 0 0,0-1 0 0 0,0 1 1 0 0,-1-1-1 0 0,0 0 0 0 0,5-9 0 0 0,1-2-484 0 0,-1-1-1 0 0,-1-1 0 0 0,0 0 0 0 0,-1 0 0 0 0,4-21 1 0 0,-5 14 179 0 0,-2-1 0 0 0,-1 1 1 0 0,-2-1-1 0 0,0 0 0 0 0,-1 1 1 0 0,-2-1-1 0 0,-9-50 0 0 0,-58-172 5253 0 0,68 244-4426 0 0,-1-4 462 0 0,1 6-293 0 0,1-1 0 0 0,-1 0 0 0 0,0 0 0 0 0,0 1 0 0 0,0-1-1 0 0,0 1 1 0 0,0-1 0 0 0,0 1 0 0 0,-1-1 0 0 0,1 1 0 0 0,-1-1 0 0 0,-3-2 0 0 0,4 16 3332 0 0,5 14-2688 0 0,13 42 222 0 0,52 186 194 0 0,-59-221-1413 0 0,2-2 1 0 0,1 0 0 0 0,27 47-1 0 0,3-12-6776 0 0,-25-40-394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1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125 136 6449 0 0,'-3'-1'335'0'0,"0"1"-1"0"0,0 0 1 0 0,1 0-1 0 0,-1 0 0 0 0,0 0 1 0 0,0 0-1 0 0,0 1 1 0 0,0-1-1 0 0,0 1 0 0 0,0 0 1 0 0,0 0-1 0 0,1 0 1 0 0,-1 0-1 0 0,0 0 0 0 0,1 1 1 0 0,-1-1-1 0 0,1 1 1 0 0,-1-1-1 0 0,1 1 0 0 0,0 0 1 0 0,-1 0-1 0 0,1 0 1 0 0,-2 4-1 0 0,-2 0-26 0 0,1 0 0 0 0,0 0 0 0 0,0 1 0 0 0,1-1 0 0 0,0 1 0 0 0,0 0 1 0 0,-4 13-1 0 0,3-4 176 0 0,2 0 0 0 0,-1 0 1 0 0,-1 31-1 0 0,5-38-401 0 0,0 0-1 0 0,0-1 1 0 0,1 1-1 0 0,0 0 1 0 0,0-1 0 0 0,1 1-1 0 0,0 0 1 0 0,0-1-1 0 0,5 9 1 0 0,-7-16-146 0 0,1 1 0 0 0,-1-1 0 0 0,1 0 1 0 0,-1 1-1 0 0,1-1 0 0 0,0 0 0 0 0,0 0 0 0 0,0 0 1 0 0,0 0-1 0 0,0 1 0 0 0,0-1 0 0 0,0 0 0 0 0,0-1 1 0 0,0 1-1 0 0,0 0 0 0 0,0 0 0 0 0,0 0 0 0 0,1-1 0 0 0,-1 1 1 0 0,0 0-1 0 0,1-1 0 0 0,-1 1 0 0 0,3 0 0 0 0,-2-2-88 0 0,-1 1 0 0 0,1-1 0 0 0,-1 1-1 0 0,1-1 1 0 0,-1 1 0 0 0,1-1-1 0 0,-1 0 1 0 0,1 1 0 0 0,-1-1-1 0 0,0 0 1 0 0,1 0 0 0 0,-1 0 0 0 0,0 0-1 0 0,0-1 1 0 0,0 1 0 0 0,0 0-1 0 0,2-2 1 0 0,2-5-464 0 0,0 0-1 0 0,0-1 0 0 0,-1 1 1 0 0,0-1-1 0 0,5-16 1 0 0,-5 4 198 0 0,0 1 0 0 0,-2-1 0 0 0,0 0 0 0 0,-1 0 1 0 0,-4-36-1 0 0,-20-104 2702 0 0,21 150-1896 0 0,2 10-264 0 0,0-1-1 0 0,-1 1 1 0 0,1 0 0 0 0,0-1-1 0 0,0 1 1 0 0,-1 0 0 0 0,1 0-1 0 0,-1-1 1 0 0,1 1 0 0 0,-1 0-1 0 0,1 0 1 0 0,-1 0-1 0 0,0-1 1 0 0,1 1 0 0 0,-1 0-1 0 0,0 0 1 0 0,0 0 0 0 0,-1-1-1 0 0,1 2 14 0 0,0 0-1 0 0,1 0 1 0 0,-1 0-1 0 0,1 0 0 0 0,-1 0 1 0 0,1 0-1 0 0,-1 1 1 0 0,1-1-1 0 0,-1 0 1 0 0,1 0-1 0 0,-1 0 0 0 0,1 1 1 0 0,-1-1-1 0 0,1 0 1 0 0,-1 0-1 0 0,1 1 0 0 0,-1-1 1 0 0,1 1-1 0 0,-1-1 1 0 0,1 0-1 0 0,0 1 0 0 0,-1-1 1 0 0,1 1-1 0 0,0-1 1 0 0,-1 1-1 0 0,1-1 0 0 0,0 1 1 0 0,-1 0-1 0 0,0 2 193 0 0,-1 0-1 0 0,1 0 0 0 0,-1 0 1 0 0,1 0-1 0 0,0 1 0 0 0,1-1 0 0 0,-1 0 1 0 0,0 1-1 0 0,1-1 0 0 0,0 1 1 0 0,-1-1-1 0 0,1 0 0 0 0,1 6 1 0 0,8 17 74 0 0,22 47-1 0 0,-9-27-618 0 0,-10-18-457 0 0,2-1 0 0 0,23 36 1 0 0,-24-44-1722 0 0,29 32-1 0 0,-26-36 803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1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9 6449 0 0,'0'-1'93'0'0,"0"1"0"0"0,-1-1 0 0 0,1 0 0 0 0,0 1 0 0 0,-1-1 0 0 0,1 1 0 0 0,-1-1 0 0 0,1 1-1 0 0,-1 0 1 0 0,1-1 0 0 0,-1 1 0 0 0,1-1 0 0 0,-1 1 0 0 0,1 0 0 0 0,-1 0 0 0 0,0-1 0 0 0,1 1 0 0 0,-1 0 0 0 0,0 0-1 0 0,1 0 1 0 0,-1-1 0 0 0,1 1 0 0 0,-1 0 0 0 0,0 0 0 0 0,1 0 0 0 0,-1 0 0 0 0,0 0 0 0 0,1 0 0 0 0,-1 0-1 0 0,0 1 1 0 0,1-1 0 0 0,-2 0 0 0 0,0 1 147 0 0,0 1 1 0 0,0-1-1 0 0,0 0 0 0 0,0 1 1 0 0,0-1-1 0 0,1 1 0 0 0,-1-1 1 0 0,0 1-1 0 0,-2 3 0 0 0,-1 2 401 0 0,0 1-1 0 0,0-1 1 0 0,1 1-1 0 0,-6 13 1 0 0,8-15-390 0 0,0-1 0 0 0,1 1 0 0 0,-1 0 0 0 0,1 0 0 0 0,1-1 0 0 0,-1 1 0 0 0,1 0 1 0 0,0 0-1 0 0,0 0 0 0 0,0 0 0 0 0,1 0 0 0 0,0 0 0 0 0,0-1 0 0 0,1 1 0 0 0,-1 0 1 0 0,1-1-1 0 0,0 1 0 0 0,1-1 0 0 0,4 8 0 0 0,-4-9-154 0 0,1 0 0 0 0,-1 0 0 0 0,1 0 0 0 0,0-1-1 0 0,0 1 1 0 0,0-1 0 0 0,1 0 0 0 0,-1 0 0 0 0,1-1 0 0 0,-1 1 0 0 0,1-1 0 0 0,0 0 0 0 0,0 0-1 0 0,0-1 1 0 0,0 1 0 0 0,0-1 0 0 0,0 0 0 0 0,0-1 0 0 0,1 1 0 0 0,-1-1 0 0 0,0 0 0 0 0,7-1-1 0 0,-1-1-437 0 0,0 0 1 0 0,0 0-1 0 0,-1-1 0 0 0,0 0 0 0 0,1-1 0 0 0,-1 0 0 0 0,0-1 0 0 0,16-10 0 0 0,-2-1-6663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2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150 882 5529 0 0,'-36'14'763'0'0,"-77"34"8600"0"0,159-48-10510 0 0,372-72 2094 0 0,383-33-63 0 0,1534-160 4902 0 0,-1755 186-5032 0 0,463-68-233 0 0,-486 46-331 0 0,213-30-639 0 0,-663 119 121 0 0,49-6-48 0 0,-52 9-5718 0 0,-36 5-935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2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0 9674 0 0,'-1'1'258'0'0,"0"-1"1"0"0,0 1-1 0 0,-1-1 0 0 0,1 1 0 0 0,0-1 0 0 0,0 1 1 0 0,0 0-1 0 0,0-1 0 0 0,0 1 0 0 0,1 0 1 0 0,-1 0-1 0 0,0 0 0 0 0,0 0 0 0 0,0 0 0 0 0,1 0 1 0 0,-1 0-1 0 0,1 0 0 0 0,-1 0 0 0 0,0 0 1 0 0,1 0-1 0 0,0 0 0 0 0,-1 2 0 0 0,-8 26 1605 0 0,5-5-1276 0 0,2 1-1 0 0,1 0 1 0 0,1 0 0 0 0,1 0 0 0 0,1 0-1 0 0,6 28 1 0 0,-1 0-137 0 0,-1-4-1351 0 0,0-17-4660 0 0,-2-7-1136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3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7834 0 0,'14'-11'8024'0'0,"-12"16"-6894"0"0,8 17-158 0 0,8 21 211 0 0,2-1-1 0 0,26 40 1 0 0,-38-70-1083 0 0,0-1 0 0 0,0 1 0 0 0,1-2 0 0 0,0 1 0 0 0,1-2 0 0 0,1 1 1 0 0,-1-1-1 0 0,1-1 0 0 0,1 0 0 0 0,-1 0 0 0 0,22 9 0 0 0,-31-16-101 0 0,1 1 0 0 0,0-1 0 0 0,0 0-1 0 0,-1 0 1 0 0,1 0 0 0 0,0-1 0 0 0,0 1 0 0 0,0-1 0 0 0,0 0 0 0 0,0 1 0 0 0,0-1 0 0 0,0-1 0 0 0,0 1-1 0 0,0 0 1 0 0,0-1 0 0 0,0 1 0 0 0,0-1 0 0 0,0 0 0 0 0,0 0 0 0 0,4-2 0 0 0,-4 0-12 0 0,0 1 1 0 0,0-1 0 0 0,0 0 0 0 0,-1 0-1 0 0,1 0 1 0 0,-1 0 0 0 0,1 0-1 0 0,-1 0 1 0 0,0-1 0 0 0,0 1 0 0 0,-1-1-1 0 0,1 1 1 0 0,1-7 0 0 0,2-8-7 0 0,-1-1 0 0 0,-1 1 0 0 0,-1-1 0 0 0,-1 1 0 0 0,0-26-1 0 0,-5-37-96 0 0,0-47-3966 0 0,5 108-2597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3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13307 0 0,'4'-3'6885'0'0,"-4"3"-6763"0"0,10 16 1575 0 0,7 29-944 0 0,17 106 396 0 0,-8-30-4302 0 0,-21-100-4356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3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7370 0 0,'9'5'1275'0'0,"0"0"0"0"0,0 1 0 0 0,-1 0 0 0 0,0 0 0 0 0,0 1 0 0 0,0 0 0 0 0,10 13 0 0 0,-8-8-422 0 0,-2 1-1 0 0,1 0 1 0 0,-2 0-1 0 0,10 22 1 0 0,-1 8-1343 0 0,-2 1 1 0 0,12 68 0 0 0,-9-38-1044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12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6449 0 0,'8'3'1345'0'0,"1"1"-1"0"0,-1 0 1 0 0,-1 0 0 0 0,11 7-1 0 0,5 7-536 0 0,-1 1 1 0 0,-1 1-1 0 0,-1 0 0 0 0,21 28 0 0 0,-26-28-878 0 0,-1 1 0 0 0,-1 0 0 0 0,0 1 0 0 0,-2 0 0 0 0,10 26 0 0 0,-18-30-3984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7514 0 0,'5'-9'419'0'0,"0"1"1"0"0,0 0 0 0 0,1 0-1 0 0,1 0 1 0 0,-1 1 0 0 0,1 0 0 0 0,0 0-1 0 0,1 1 1 0 0,-1 0 0 0 0,14-8-1 0 0,-16 11-93 0 0,0 0 0 0 0,0 0 0 0 0,0 1 0 0 0,1 0 0 0 0,0-1 0 0 0,-1 2 0 0 0,1-1 0 0 0,0 1 0 0 0,0 0 0 0 0,0 0 0 0 0,0 0 0 0 0,0 1 0 0 0,0 0 0 0 0,-1 0 0 0 0,1 1 0 0 0,0-1 0 0 0,0 1 0 0 0,10 3 0 0 0,-14-3-349 0 0,0 0 1 0 0,1 0-1 0 0,-1 0 0 0 0,0 1 1 0 0,0-1-1 0 0,0 1 1 0 0,0-1-1 0 0,0 1 0 0 0,0 0 1 0 0,0-1-1 0 0,0 1 0 0 0,-1 0 1 0 0,1 0-1 0 0,-1 0 1 0 0,0 0-1 0 0,1 1 0 0 0,-1-1 1 0 0,0 0-1 0 0,1 4 1 0 0,-1-1-50 0 0,0 1 0 0 0,0-1 1 0 0,0 0-1 0 0,-1 1 1 0 0,0-1-1 0 0,0 1 1 0 0,0-1-1 0 0,-2 10 0 0 0,-3 5 77 0 0,0 1-1 0 0,-1-1 1 0 0,-15 30-1 0 0,1-9 521 0 0,12-27 482 0 0,1 0 1 0 0,-7 20-1 0 0,13-33-933 0 0,1 0-1 0 0,0 0 1 0 0,0 0-1 0 0,-1 0 1 0 0,1 0-1 0 0,0 0 0 0 0,0 0 1 0 0,0 0-1 0 0,0 0 1 0 0,0 1-1 0 0,0-1 0 0 0,1 0 1 0 0,-1 0-1 0 0,0 0 1 0 0,0 0-1 0 0,1 0 1 0 0,-1 0-1 0 0,1 0 0 0 0,-1 0 1 0 0,1 0-1 0 0,-1-1 1 0 0,1 1-1 0 0,-1 0 0 0 0,3 1 1 0 0,-1 0-4 0 0,0 0 0 0 0,0-1 0 0 0,1 1 0 0 0,-1-1 0 0 0,1 0 0 0 0,-1 1 0 0 0,1-1 0 0 0,-1 0-1 0 0,5 0 1 0 0,7 2-55 0 0,1-1-1 0 0,27 1 0 0 0,-35-3 32 0 0,83-3-1229 0 0,-51-1-3117 0 0,-27 3 1878 0 0,17-1-4255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4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20 11979 0 0,'-2'-1'218'0'0,"0"-1"0"0"0,0 0 1 0 0,0 0-1 0 0,0 1 0 0 0,0-1 1 0 0,0 1-1 0 0,0 0 0 0 0,0 0 1 0 0,-1 0-1 0 0,1 0 0 0 0,0 0 1 0 0,-1 0-1 0 0,1 0 0 0 0,-1 1 1 0 0,1-1-1 0 0,-1 1 0 0 0,1 0 1 0 0,-1 0-1 0 0,1 0 0 0 0,-1 0 1 0 0,1 0-1 0 0,-1 0 1 0 0,1 1-1 0 0,-1-1 0 0 0,1 1 1 0 0,-1 0-1 0 0,1-1 0 0 0,0 1 1 0 0,-1 0-1 0 0,1 1 0 0 0,0-1 1 0 0,0 0-1 0 0,0 1 0 0 0,-3 1 1 0 0,-1 1-13 0 0,1 0-1 0 0,-1 1 1 0 0,1-1 0 0 0,0 1 0 0 0,0 1 0 0 0,0-1 0 0 0,0 0 0 0 0,1 1 0 0 0,0 0 0 0 0,0 0-1 0 0,-4 10 1 0 0,4-3-106 0 0,0 0-1 0 0,1 0 1 0 0,1 0-1 0 0,0 0 0 0 0,-1 20 1 0 0,3-28-124 0 0,0 0 1 0 0,0 1-1 0 0,0-1 0 0 0,1 1 1 0 0,0-1-1 0 0,0 1 1 0 0,0-1-1 0 0,0 0 0 0 0,1 1 1 0 0,0-1-1 0 0,0 0 1 0 0,1 0-1 0 0,-1-1 0 0 0,1 1 1 0 0,6 8-1 0 0,-8-12-19 0 0,0 0 0 0 0,0 0 0 0 0,0 0 0 0 0,0 0 0 0 0,1-1 0 0 0,-1 1 0 0 0,0 0 0 0 0,0 0 0 0 0,0-1-1 0 0,1 1 1 0 0,-1-1 0 0 0,0 1 0 0 0,1-1 0 0 0,-1 1 0 0 0,0-1 0 0 0,1 0 0 0 0,-1 0 0 0 0,1 0 0 0 0,-1 0 0 0 0,0 0 0 0 0,1 0 0 0 0,-1 0 0 0 0,3 0 0 0 0,-2-1-57 0 0,1 0 1 0 0,-1 0-1 0 0,0-1 1 0 0,1 1-1 0 0,-1-1 1 0 0,0 1 0 0 0,0-1-1 0 0,0 1 1 0 0,0-1-1 0 0,0 0 1 0 0,2-4-1 0 0,2-2-322 0 0,0 0 0 0 0,-1 0-1 0 0,0-1 1 0 0,-1 0-1 0 0,6-15 1 0 0,-6 11-8 0 0,-1-1 0 0 0,-1 0 0 0 0,0 0-1 0 0,0-27 1 0 0,0 1 1198 0 0,-2 40-625 0 0,0-1-1 0 0,0 0 1 0 0,-1 0 0 0 0,2 1-1 0 0,-1-1 1 0 0,0 0-1 0 0,0 1 1 0 0,0-1 0 0 0,0 0-1 0 0,0 1 1 0 0,1-1-1 0 0,-1 0 1 0 0,0 1 0 0 0,0-1-1 0 0,1 0 1 0 0,-1 1 0 0 0,1-1-1 0 0,-1 1 1 0 0,0-1-1 0 0,1 1 1 0 0,0-2 0 0 0,9 9 1482 0 0,13 30-877 0 0,-18-27-642 0 0,34 40-1029 0 0,-6-23-2661 0 0,-15-18-2818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5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20 2761 0 0,'0'-1'168'0'0,"0"0"0"0"0,0 0 0 0 0,0 0 0 0 0,-1 1 0 0 0,1-1 0 0 0,0 0 0 0 0,0 0 0 0 0,-1 0 0 0 0,1 1 0 0 0,0-1 0 0 0,-1 0 0 0 0,1 0 0 0 0,-1 1 0 0 0,1-1 0 0 0,-1 0 0 0 0,1 1 0 0 0,-1-1 0 0 0,1 1 0 0 0,-1-1 0 0 0,1 1 0 0 0,-1-1 0 0 0,0 1 0 0 0,1-1 0 0 0,-1 1 0 0 0,0 0 0 0 0,0-1 0 0 0,1 1 0 0 0,-1 0 0 0 0,0-1 0 0 0,0 1 0 0 0,0 0 0 0 0,1 0 0 0 0,-1 0 0 0 0,-1 0 0 0 0,0 0 293 0 0,0 1 0 0 0,0 0 0 0 0,0-1 0 0 0,0 1 0 0 0,1 0 0 0 0,-1 0 1 0 0,0 1-1 0 0,1-1 0 0 0,-1 0 0 0 0,0 0 0 0 0,1 1 0 0 0,0-1 0 0 0,-3 4 1 0 0,-1 2-82 0 0,0 0 1 0 0,0 0 0 0 0,1 1 0 0 0,0 0 0 0 0,1-1 0 0 0,0 2 0 0 0,0-1 0 0 0,0 0-1 0 0,1 0 1 0 0,0 1 0 0 0,1-1 0 0 0,0 1 0 0 0,0 0 0 0 0,1-1 0 0 0,0 1 0 0 0,1 0-1 0 0,0-1 1 0 0,2 12 0 0 0,-1-14-316 0 0,-1 0 0 0 0,1 0 0 0 0,0 0 0 0 0,0 0 0 0 0,0 0 0 0 0,1-1 0 0 0,0 1 0 0 0,0-1 0 0 0,0 0 0 0 0,1 0-1 0 0,0 0 1 0 0,0-1 0 0 0,0 1 0 0 0,0-1 0 0 0,1 0 0 0 0,0 0 0 0 0,0 0 0 0 0,0-1 0 0 0,0 1 0 0 0,0-1 0 0 0,1-1 0 0 0,0 1 0 0 0,-1-1 0 0 0,1 0 0 0 0,0 0 0 0 0,7 1-1 0 0,-5-3-172 0 0,-1 1-1 0 0,1-1 0 0 0,-1-1 0 0 0,1 0 0 0 0,-1 0 0 0 0,1 0 0 0 0,-1-1 1 0 0,0 0-1 0 0,1 0 0 0 0,-1-1 0 0 0,0 0 0 0 0,-1 0 0 0 0,1-1 0 0 0,0 0 0 0 0,-1 0 1 0 0,0 0-1 0 0,0-1 0 0 0,9-9 0 0 0,6-5-7802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5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62 3681 0 0,'-3'3'328'0'0,"2"-3"-264"0"0,1 1-64 0 0,3-1 216 0 0,-1-1 24 0 0,1 0 8 0 0,2-1 0 0 0,4-2-808 0 0,5-1-160 0 0,4-1-32 0 0,1-1-9 0 0,2 0 761 0 0,-1-2 0 0 0,-2 0 137 0 0,-1 1-1 0 0,-3 2-40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5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45 641 6913 0 0,'-2'2'1066'0'0,"-28"32"2567"0"0,29-33-3619 0 0,-1 1 0 0 0,1-1 0 0 0,0 1 0 0 0,0-1 1 0 0,0 1-1 0 0,0-1 0 0 0,0 1 0 0 0,1 0 0 0 0,-1 0 0 0 0,0-1 0 0 0,1 1 0 0 0,-1 0 0 0 0,1 0 0 0 0,0 0 0 0 0,0 0 0 0 0,0 0 0 0 0,-1-1 0 0 0,2 1 0 0 0,-1 3 0 0 0,1-4 116 0 0,0 0 0 0 0,-1 0 0 0 0,1 0 0 0 0,0 0 0 0 0,0 0 0 0 0,0 0 0 0 0,1 0 0 0 0,-1 0 0 0 0,0 0 0 0 0,0 0 0 0 0,0-1 0 0 0,1 1 0 0 0,-1 0 0 0 0,0-1-1 0 0,1 1 1 0 0,-1-1 0 0 0,0 0 0 0 0,1 1 0 0 0,-1-1 0 0 0,1 0 0 0 0,-1 0 0 0 0,0 0 0 0 0,1 0 0 0 0,-1 0 0 0 0,1 0 0 0 0,-1 0 0 0 0,1 0 0 0 0,1-1 0 0 0,43-11 1524 0 0,-43 11-1530 0 0,117-33 1123 0 0,147-22 1 0 0,-73 18-483 0 0,628-111 460 0 0,168-41-1017 0 0,-819 144-574 0 0,312-128 1 0 0,-450 159-1423 0 0,-3 2-5311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6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30 11979 0 0,'-6'-13'3202'0'0,"-5"-3"3512"0"0,11 31-6018 0 0,25 209 855 0 0,-2-29-1504 0 0,-18-133-158 0 0,-3-18-723 0 0,2 1 0 0 0,15 67 1 0 0,-10-82-6941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6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1 242 10138 0 0,'0'2'312'0'0,"0"0"0"0"0,-1 0 0 0 0,1 0-1 0 0,1 0 1 0 0,-1-1 0 0 0,0 1 0 0 0,0 0 0 0 0,1 0-1 0 0,-1 0 1 0 0,1 0 0 0 0,-1-1 0 0 0,1 1 0 0 0,0 0-1 0 0,0 0 1 0 0,0-1 0 0 0,0 1 0 0 0,0-1-1 0 0,2 3 1 0 0,29 31 712 0 0,-24-27-486 0 0,3 4-271 0 0,16 16 805 0 0,39 33 1 0 0,-58-55-972 0 0,0 0 1 0 0,1 0-1 0 0,-1-1 1 0 0,1 0-1 0 0,0 0 1 0 0,0-1-1 0 0,1 0 1 0 0,-1-1-1 0 0,1 0 1 0 0,13 2 0 0 0,-21-4-126 0 0,1-1 1 0 0,-1 0 0 0 0,1 0 0 0 0,-1 0 0 0 0,1 0 0 0 0,-1 0-1 0 0,1 0 1 0 0,-1-1 0 0 0,0 1 0 0 0,1-1 0 0 0,-1 0 0 0 0,0 0-1 0 0,1 0 1 0 0,-1 0 0 0 0,0 0 0 0 0,0 0 0 0 0,0 0 0 0 0,0-1-1 0 0,4-2 1 0 0,-4 0 15 0 0,1 1 1 0 0,-1 0-1 0 0,0-1 0 0 0,1 1 0 0 0,-2-1 1 0 0,1 0-1 0 0,0 1 0 0 0,-1-1 0 0 0,1 0 0 0 0,0-8 1 0 0,1-4 96 0 0,-2 0 0 0 0,0 0 0 0 0,-1 0 0 0 0,-3-31 0 0 0,-4 1-253 0 0,-24-81 1 0 0,3 20-2558 0 0,24 86 1091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7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14283 0 0,'0'0'655'0'0,"10"21"2524"0"0,18 51-190 0 0,23 95 0 0 0,18 50-5582 0 0,-65-207 1838 0 0,0 0 0 0 0,1 0 0 0 0,1-1 0 0 0,0 1 0 0 0,0-1 0 0 0,13 15 0 0 0,-7-16 637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7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14283 0 0,'1'4'171'0'0,"1"-1"-1"0"0,0 1 0 0 0,-1 0 1 0 0,2 0-1 0 0,-1-1 1 0 0,0 1-1 0 0,1-1 1 0 0,-1 0-1 0 0,1 0 1 0 0,5 5-1 0 0,7 9 793 0 0,23 44 947 0 0,-3 1 0 0 0,38 91 1 0 0,-54-115-1669 0 0,-11-22-1792 0 0,0 0-4011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3 221 3681 0 0,'-1'-10'660'0'0,"0"0"0"0"0,0 0 0 0 0,1 0 0 0 0,1 0 0 0 0,0 0 1 0 0,0 0-1 0 0,1 1 0 0 0,0-1 0 0 0,5-12 0 0 0,-5 15-220 0 0,1 0 0 0 0,0 0 0 0 0,0 1 0 0 0,1-1 0 0 0,0 1-1 0 0,0 0 1 0 0,0 0 0 0 0,1 0 0 0 0,0 1 0 0 0,0 0 0 0 0,1-1 0 0 0,5-3-1 0 0,-7 6-197 0 0,0 0 0 0 0,0 0 0 0 0,0 1 0 0 0,1-1 0 0 0,-1 1 0 0 0,1 0 0 0 0,-1 1 0 0 0,1-1 0 0 0,0 1 0 0 0,-1 0 0 0 0,1 0 0 0 0,0 0 0 0 0,0 0 0 0 0,0 1 0 0 0,0 0 0 0 0,0 0 0 0 0,0 0 0 0 0,-1 1 0 0 0,6 1 0 0 0,-8-2-243 0 0,1 1 0 0 0,-1 0 0 0 0,0-1-1 0 0,0 1 1 0 0,0 0 0 0 0,0 0-1 0 0,0 1 1 0 0,0-1 0 0 0,0 0 0 0 0,-1 1-1 0 0,1-1 1 0 0,0 1 0 0 0,-1-1 0 0 0,1 1-1 0 0,-1 0 1 0 0,0 0 0 0 0,1-1-1 0 0,-1 1 1 0 0,0 0 0 0 0,1 3 0 0 0,-1-1-97 0 0,0 0 0 0 0,0 0 0 0 0,0 1 0 0 0,0-1 0 0 0,-1 0 0 0 0,0 0 0 0 0,0 1 0 0 0,0-1 0 0 0,-1 0 0 0 0,0 5 0 0 0,-3 7-469 0 0,-1 0 0 0 0,0-1 1 0 0,-1 0-1 0 0,-11 22 0 0 0,-2-4-304 0 0,-14 28 488 0 0,31-56 796 0 0,0 1 1 0 0,0-1-1 0 0,0 0 1 0 0,1 1-1 0 0,0-1 1 0 0,0 1-1 0 0,0-1 1 0 0,0 1-1 0 0,1 7 1 0 0,1-12-330 0 0,-1 1 1 0 0,1-1-1 0 0,-1 0 0 0 0,1 1 1 0 0,0-1-1 0 0,0 0 0 0 0,0 0 1 0 0,0 1-1 0 0,0-1 0 0 0,0 0 1 0 0,0 0-1 0 0,0 0 0 0 0,0 0 1 0 0,0 0-1 0 0,1 0 0 0 0,-1 0 1 0 0,0-1-1 0 0,1 1 0 0 0,-1 0 1 0 0,0-1-1 0 0,1 1 0 0 0,-1-1 1 0 0,1 0-1 0 0,-1 1 0 0 0,1-1 1 0 0,-1 0-1 0 0,1 0 0 0 0,2 0 1 0 0,45 1 379 0 0,-23-5-640 0 0,1 0 1 0 0,-1-2-1 0 0,30-11 1 0 0,-2 1-3652 0 0,-38 12 2355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1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97 118 456 0 0,'-48'1'3031'0'0,"-1"1"3243"0"0,74-30-3458 0 0,-13 18-2640 0 0,1 0 0 0 0,-1 0 0 0 0,2 1-1 0 0,-1 1 1 0 0,1 0 0 0 0,0 1 0 0 0,1 0-1 0 0,0 1 1 0 0,22-6 0 0 0,-30 10-136 0 0,0 1 0 0 0,0 0 0 0 0,1 0 1 0 0,-1 0-1 0 0,0 1 0 0 0,0 0 0 0 0,1 0 0 0 0,-1 1 1 0 0,0 0-1 0 0,0 1 0 0 0,0-1 0 0 0,0 1 0 0 0,0 0 1 0 0,0 1-1 0 0,0 0 0 0 0,-1 0 0 0 0,1 0 0 0 0,-1 1 0 0 0,0 0 1 0 0,0 0-1 0 0,0 1 0 0 0,9 9 0 0 0,-10-9-21 0 0,0 1 0 0 0,-1-1 0 0 0,0 1 0 0 0,0 0 0 0 0,0 1-1 0 0,-1-1 1 0 0,0 1 0 0 0,0-1 0 0 0,0 1 0 0 0,-1 0 0 0 0,0 0 0 0 0,-1 0-1 0 0,1 0 1 0 0,-1 0 0 0 0,-1 0 0 0 0,1 1 0 0 0,-1-1 0 0 0,-1 9 0 0 0,-3 9 502 0 0,-1 0 1 0 0,-1 0 0 0 0,-18 46 0 0 0,15-47-1231 0 0,1 1 0 0 0,-10 49 0 0 0,17-63-3179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8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316 288 6913 0 0,'-3'1'575'0'0,"0"-1"0"0"0,1 1 0 0 0,-1-1 0 0 0,0 0 0 0 0,1 1-1 0 0,-1-2 1 0 0,0 1 0 0 0,1 0 0 0 0,-1 0 0 0 0,0-1 0 0 0,-3 0 0 0 0,3 0-453 0 0,-1 0 1 0 0,0 1 0 0 0,1-1 0 0 0,-1 1-1 0 0,0 0 1 0 0,0 0 0 0 0,-3 1 0 0 0,-7 5 231 0 0,0 0 0 0 0,0 1 0 0 0,1 1 0 0 0,0 0 0 0 0,1 1 0 0 0,0 0-1 0 0,0 1 1 0 0,-10 11 0 0 0,-1-1 79 0 0,11-10-141 0 0,0 1 0 0 0,1 0 0 0 0,0 0 1 0 0,0 1-1 0 0,-14 23 0 0 0,22-31-284 0 0,1 0-1 0 0,0 0 1 0 0,1 0-1 0 0,-1 0 1 0 0,1 1-1 0 0,0-1 1 0 0,0 0-1 0 0,0 1 1 0 0,0-1-1 0 0,1 1 1 0 0,-1-1 0 0 0,1 1-1 0 0,1 0 1 0 0,-1-1-1 0 0,1 1 1 0 0,-1-1-1 0 0,1 1 1 0 0,0-1-1 0 0,1 0 1 0 0,-1 1-1 0 0,1-1 1 0 0,0 0 0 0 0,0 0-1 0 0,4 6 1 0 0,-4-7-51 0 0,0 0 1 0 0,0 0-1 0 0,0 0 1 0 0,0 0-1 0 0,0-1 1 0 0,1 1-1 0 0,-1-1 1 0 0,1 1-1 0 0,0-1 0 0 0,0 0 1 0 0,-1 0-1 0 0,2 0 1 0 0,-1 0-1 0 0,0-1 1 0 0,0 1-1 0 0,0-1 1 0 0,1 0-1 0 0,-1 0 1 0 0,1 0-1 0 0,-1 0 1 0 0,1 0-1 0 0,-1-1 1 0 0,1 0-1 0 0,-1 0 1 0 0,1 0-1 0 0,0 0 1 0 0,-1 0-1 0 0,1-1 1 0 0,-1 0-1 0 0,1 1 0 0 0,-1-1 1 0 0,0 0-1 0 0,1-1 1 0 0,-1 1-1 0 0,0-1 1 0 0,4-2-1 0 0,2-1-246 0 0,0 0 0 0 0,-1-1 0 0 0,1-1 0 0 0,-1 1 0 0 0,-1-1 0 0 0,1-1 0 0 0,-1 1 0 0 0,-1-1 0 0 0,1 0-1 0 0,-1-1 1 0 0,7-13 0 0 0,-5 3-337 0 0,-1 0-1 0 0,0-1 1 0 0,-1 0-1 0 0,-2 0 0 0 0,0-1 1 0 0,-1 1-1 0 0,1-42 1 0 0,-5 9-1495 0 0,-14-100 0 0 0,14 144 2242 0 0,-9-49 65 0 0,8 53 567 0 0,1 0 0 0 0,0 1 0 0 0,-1-1 0 0 0,0 1 0 0 0,0-1 0 0 0,0 1 0 0 0,0 0 0 0 0,-1 0 0 0 0,-4-6 0 0 0,6 10-529 0 0,1-1-113 0 0,0 1 1 0 0,0 0 0 0 0,-1 0 0 0 0,1 0 0 0 0,0-1 0 0 0,-1 1 0 0 0,1 0 0 0 0,0 0 0 0 0,-1 0 0 0 0,1 0 0 0 0,0 0 0 0 0,-1 0 0 0 0,1 0 0 0 0,0-1 0 0 0,-1 1 0 0 0,1 0-1 0 0,0 0 1 0 0,-1 0 0 0 0,1 0 0 0 0,0 0 0 0 0,-1 1 0 0 0,1-1 0 0 0,0 0 0 0 0,-1 0 0 0 0,1 0 0 0 0,0 0 0 0 0,-1 0 0 0 0,1 0 0 0 0,0 1 0 0 0,-1-1 0 0 0,1 0 0 0 0,0 0 0 0 0,-1 1 335 0 0,0-1-335 0 0,1 1 0 0 0,0-1 0 0 0,0 0 0 0 0,0 1 0 0 0,0-1 0 0 0,-1 0 0 0 0,1 0 0 0 0,0 1 0 0 0,0-1 0 0 0,0 0 0 0 0,0 1 0 0 0,0-1 0 0 0,0 1-1 0 0,0-1 1 0 0,0 0 0 0 0,0 1 0 0 0,0-1 0 0 0,0 0 0 0 0,0 1 0 0 0,0-1 0 0 0,0 0 0 0 0,0 1 0 0 0,0 24 1588 0 0,49 128-153 0 0,-37-107-2109 0 0,3 0 0 0 0,1-1 0 0 0,33 63 0 0 0,-38-90-7292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9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2761 0 0,'-5'2'463'0'0,"0"0"1"0"0,0 0 0 0 0,0 0-1 0 0,0 1 1 0 0,1 0-1 0 0,0 0 1 0 0,-1 0 0 0 0,1 1-1 0 0,0-1 1 0 0,1 1 0 0 0,-1 0-1 0 0,1 0 1 0 0,-1 0 0 0 0,1 0-1 0 0,0 1 1 0 0,1-1 0 0 0,-1 1-1 0 0,1 0 1 0 0,0 0 0 0 0,0 0-1 0 0,-1 7 1 0 0,2-8-203 0 0,0 0 1 0 0,1 1-1 0 0,-1-1 1 0 0,1 0-1 0 0,0 0 1 0 0,0 1-1 0 0,1-1 1 0 0,-1 0-1 0 0,1 0 0 0 0,0 0 1 0 0,0 0-1 0 0,0 0 1 0 0,1 0-1 0 0,0 0 1 0 0,-1 0-1 0 0,1 0 1 0 0,0 0-1 0 0,1-1 1 0 0,-1 1-1 0 0,1-1 0 0 0,0 0 1 0 0,-1 0-1 0 0,2 0 1 0 0,-1 0-1 0 0,0 0 1 0 0,0-1-1 0 0,5 3 1 0 0,-3-2-115 0 0,0 0 1 0 0,-1 0-1 0 0,1-1 1 0 0,0 1 0 0 0,1-2-1 0 0,-1 1 1 0 0,0 0-1 0 0,1-1 1 0 0,-1 0-1 0 0,0 0 1 0 0,1-1-1 0 0,0 1 1 0 0,-1-1 0 0 0,1 0-1 0 0,6-2 1 0 0,-7 1-303 0 0,0 0 1 0 0,0-1-1 0 0,-1 1 1 0 0,1-1-1 0 0,-1 0 1 0 0,1-1-1 0 0,-1 1 1 0 0,0-1-1 0 0,0 1 1 0 0,0-1-1 0 0,4-5 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09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23 10594 0 0,'-12'-7'664'0'0,"-14"-9"3099"0"0,17 19-1605 0 0,7 13-440 0 0,34 187 1490 0 0,33 98-3159 0 0,-56-262-248 0 0,21 52 1 0 0,-24-77-336 0 0,0-1 1 0 0,1 0 0 0 0,0 0-1 0 0,1 0 1 0 0,1-1 0 0 0,0-1 0 0 0,12 14-1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10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52 169 6913 0 0,'-2'0'110'0'0,"0"0"0"0"0,0 0 0 0 0,0 0-1 0 0,1 0 1 0 0,-1 0 0 0 0,0 0 0 0 0,0 0-1 0 0,0 0 1 0 0,0-1 0 0 0,1 1-1 0 0,-1-1 1 0 0,0 0 0 0 0,1 1 0 0 0,-1-1-1 0 0,0 0 1 0 0,1 0 0 0 0,-1 0-1 0 0,1 0 1 0 0,-1 0 0 0 0,1 0 0 0 0,-1-1-1 0 0,1 1 1 0 0,0 0 0 0 0,0-1-1 0 0,0 1 1 0 0,0-1 0 0 0,0 1 0 0 0,0-1-1 0 0,0 1 1 0 0,0-1 0 0 0,-1-3-1 0 0,2 2 131 0 0,-1 1 0 0 0,0-1-1 0 0,1 1 1 0 0,0-1 0 0 0,0 0-1 0 0,0 1 1 0 0,0-1 0 0 0,0 0-1 0 0,0 1 1 0 0,0-1 0 0 0,1 1-1 0 0,0-1 1 0 0,-1 1 0 0 0,1-1-1 0 0,0 1 1 0 0,0-1-1 0 0,0 1 1 0 0,1-1 0 0 0,-1 1-1 0 0,1 0 1 0 0,2-4 0 0 0,4-1 90 0 0,0 0 0 0 0,1 0 1 0 0,-1 1-1 0 0,1 0 1 0 0,1 1-1 0 0,-1 0 0 0 0,1 0 1 0 0,0 1-1 0 0,15-4 1 0 0,-7 2-170 0 0,0 2 1 0 0,0 0 0 0 0,0 2 0 0 0,33-2 0 0 0,-48 4-255 0 0,1 0 0 0 0,0 0 0 0 0,-1 0 1 0 0,1 1-1 0 0,-1 0 0 0 0,1-1 0 0 0,-1 1 1 0 0,1 0-1 0 0,-1 0 0 0 0,1 1 0 0 0,-1-1 1 0 0,0 1-1 0 0,0 0 0 0 0,0 0 1 0 0,0 0-1 0 0,0 0 0 0 0,0 0 0 0 0,0 1 1 0 0,-1-1-1 0 0,3 4 0 0 0,-2-2-103 0 0,-1 0 0 0 0,0 0 0 0 0,0 0 0 0 0,0 1 0 0 0,-1-1 1 0 0,1 1-1 0 0,-1 0 0 0 0,0-1 0 0 0,0 1 0 0 0,-1 0 0 0 0,1-1 0 0 0,-1 1 0 0 0,0 0 0 0 0,-1 9 0 0 0,-5 19 20 0 0,0-1 1 0 0,-3 0-1 0 0,-18 49 0 0 0,15-48 1053 0 0,1 2 0 0 0,-11 59 1 0 0,21-92-791 0 0,1 0 0 0 0,0 0 1 0 0,-1 0-1 0 0,1 0 0 0 0,0 0 1 0 0,0 0-1 0 0,0 0 1 0 0,1 0-1 0 0,-1 0 0 0 0,0 0 1 0 0,1 0-1 0 0,-1 0 1 0 0,1-1-1 0 0,0 1 0 0 0,0 0 1 0 0,1 3-1 0 0,-1-4-11 0 0,0 0 0 0 0,0-1-1 0 0,0 1 1 0 0,0 0 0 0 0,0 0 0 0 0,0-1-1 0 0,1 1 1 0 0,-1-1 0 0 0,0 1 0 0 0,0-1-1 0 0,0 1 1 0 0,1-1 0 0 0,-1 0 0 0 0,0 0-1 0 0,0 1 1 0 0,1-1 0 0 0,-1 0 0 0 0,0 0-1 0 0,3-1 1 0 0,6 0 278 0 0,0-2-1 0 0,0 1 1 0 0,0-2 0 0 0,0 1-1 0 0,11-7 1 0 0,3 0-203 0 0,-13 7-266 0 0,1 0 0 0 0,-1 0 1 0 0,1 1-1 0 0,19 0 0 0 0,-14 1-1350 0 0,0 2-1 0 0,28 4 0 0 0,-20-1-101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10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16 10138 0 0,'-6'7'204'0'0,"0"0"-1"0"0,1 0 0 0 0,0 1 1 0 0,0 0-1 0 0,1 0 1 0 0,0 0-1 0 0,1 0 0 0 0,-1 1 1 0 0,2-1-1 0 0,-1 1 1 0 0,1 0-1 0 0,0 0 0 0 0,1 0 1 0 0,0 0-1 0 0,1 0 1 0 0,-1 0-1 0 0,2 0 0 0 0,-1 0 1 0 0,1 0-1 0 0,1 0 1 0 0,0 0-1 0 0,0 0 0 0 0,1 0 1 0 0,0-1-1 0 0,4 10 0 0 0,-3-9-258 0 0,-1-1 0 0 0,1 0 0 0 0,0 0 0 0 0,1-1-1 0 0,0 1 1 0 0,0-1 0 0 0,1 0 0 0 0,0 0 0 0 0,0-1-1 0 0,0 0 1 0 0,1 0 0 0 0,0 0 0 0 0,0-1 0 0 0,0 0-1 0 0,1 0 1 0 0,0-1 0 0 0,0 0 0 0 0,0-1-1 0 0,0 1 1 0 0,1-2 0 0 0,-1 1 0 0 0,1-1 0 0 0,0 0-1 0 0,0-1 1 0 0,15 1 0 0 0,-20-2 86 0 0,0 0 0 0 0,-1-1-1 0 0,1 1 1 0 0,0-1 0 0 0,-1 1 0 0 0,1-1-1 0 0,0-1 1 0 0,-1 1 0 0 0,1 0 0 0 0,-1-1 0 0 0,0 0-1 0 0,1 0 1 0 0,-1 0 0 0 0,0 0 0 0 0,0 0 0 0 0,0 0-1 0 0,0-1 1 0 0,-1 0 0 0 0,1 1 0 0 0,-1-1 0 0 0,0 0-1 0 0,1 0 1 0 0,-1-1 0 0 0,0 1 0 0 0,-1 0-1 0 0,1-1 1 0 0,-1 1 0 0 0,1-1 0 0 0,-1 1 0 0 0,0-1-1 0 0,-1 1 1 0 0,2-8 0 0 0,-1-1 383 0 0,0 0 0 0 0,-1-1 1 0 0,0 1-1 0 0,-1 0 0 0 0,-1 0 0 0 0,0-1 0 0 0,0 1 0 0 0,-8-20 1 0 0,3 14-15 0 0,0 0 0 0 0,-1 1 1 0 0,-1 0-1 0 0,-15-21 0 0 0,21 33-397 0 0,0 1 0 0 0,0-1 0 0 0,-1 1 0 0 0,1 0 0 0 0,-1 0 0 0 0,0 0 0 0 0,0 0 0 0 0,-1 1 0 0 0,1 0 0 0 0,-1 0 0 0 0,1 0 0 0 0,-1 0 0 0 0,0 1 0 0 0,0-1 0 0 0,0 1 0 0 0,-1 1 0 0 0,1-1 0 0 0,0 1 0 0 0,-9-1 0 0 0,13 2-174 0 0,-1 0 0 0 0,0 0 0 0 0,0 0-1 0 0,0 0 1 0 0,0 1 0 0 0,0-1 0 0 0,0 1-1 0 0,1-1 1 0 0,-1 1 0 0 0,0 0 0 0 0,0 0-1 0 0,1-1 1 0 0,-1 1 0 0 0,1 0 0 0 0,-1 1-1 0 0,1-1 1 0 0,-1 0 0 0 0,1 0 0 0 0,-1 1-1 0 0,1-1 1 0 0,-2 3 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1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5 456 0 0,'-22'-5'16156'0'0,"13"18"-16638"0"0,-2 6 1195 0 0,1 0-1 0 0,0 1 1 0 0,2 0-1 0 0,0 1 1 0 0,1 0-1 0 0,-3 23 1 0 0,8-35-699 0 0,0-1-1 0 0,1 1 1 0 0,0 0 0 0 0,1 1-1 0 0,0-1 1 0 0,0 0 0 0 0,1 0-1 0 0,0 0 1 0 0,1 0 0 0 0,0-1 0 0 0,0 1-1 0 0,1 0 1 0 0,0-1 0 0 0,1 1-1 0 0,-1-1 1 0 0,2 0 0 0 0,7 11 0 0 0,-9-15-87 0 0,0 0 0 0 0,1 0 0 0 0,0-1 0 0 0,0 1 0 0 0,0-1 1 0 0,0 0-1 0 0,0 0 0 0 0,1-1 0 0 0,0 1 0 0 0,-1-1 0 0 0,1 0 0 0 0,0 0 1 0 0,5 1-1 0 0,6 0-381 0 0,1 0 1 0 0,29 1-1 0 0,-34-3 130 0 0,0-1 1 0 0,0 2-1 0 0,0 0 0 0 0,0 0 1 0 0,0 1-1 0 0,15 5 0 0 0,-26-7 332 0 0,0-1 0 0 0,0 0 0 0 0,0 1-1 0 0,-1-1 1 0 0,1 1 0 0 0,0 0 0 0 0,0-1 0 0 0,0 1-1 0 0,0 0 1 0 0,0-1 0 0 0,-1 1 0 0 0,1 0 0 0 0,0 0-1 0 0,-1 0 1 0 0,1 0 0 0 0,0-1 0 0 0,-1 1 0 0 0,1 0-1 0 0,-1 0 1 0 0,0 0 0 0 0,1 0 0 0 0,-1 0 0 0 0,0 0-1 0 0,1 0 1 0 0,-1 0 0 0 0,0 2 0 0 0,0-1 54 0 0,-1 0 1 0 0,1 0 0 0 0,-1 0-1 0 0,1 0 1 0 0,-1 0-1 0 0,0 0 1 0 0,0 0 0 0 0,0 0-1 0 0,0 0 1 0 0,0 0 0 0 0,0 0-1 0 0,-2 2 1 0 0,-3 2 128 0 0,0 0 0 0 0,0 0 0 0 0,0 0 0 0 0,-1-1 0 0 0,-11 7 0 0 0,12-8-143 0 0,-2-1 0 0 0,1 0 0 0 0,0 0 0 0 0,-1-1 0 0 0,-7 2 0 0 0,14-4-186 0 0,-1 1 0 0 0,0-1-1 0 0,1 1 1 0 0,-1-1 0 0 0,0 0 0 0 0,1 0-1 0 0,-1 0 1 0 0,0 0 0 0 0,1 0 0 0 0,-1 0-1 0 0,0 0 1 0 0,0 0 0 0 0,1-1 0 0 0,-1 1 0 0 0,1-1-1 0 0,-1 1 1 0 0,0-1 0 0 0,1 0 0 0 0,-1 1-1 0 0,1-1 1 0 0,-1 0 0 0 0,1 0 0 0 0,0 0-1 0 0,-1 0 1 0 0,1 0 0 0 0,0-1 0 0 0,0 1-1 0 0,0 0 1 0 0,-1-2 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11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8754 0 0,'-24'22'2197'0'0,"21"-20"-1400"0"0,1 1 0 0 0,-1 0 0 0 0,1 0 0 0 0,0 0-1 0 0,-1 0 1 0 0,1 0 0 0 0,0 1 0 0 0,1-1 0 0 0,-1 0-1 0 0,-1 7 1 0 0,3-9-741 0 0,0-1 0 0 0,1 0 0 0 0,-1 0 1 0 0,1 1-1 0 0,-1-1 0 0 0,1 0 0 0 0,-1 0 0 0 0,1 0 0 0 0,-1 0 0 0 0,1 0 0 0 0,-1 0 0 0 0,1 1 0 0 0,-1-1 0 0 0,1 0 0 0 0,-1-1 0 0 0,1 1 1 0 0,-1 0-1 0 0,1 0 0 0 0,-1 0 0 0 0,1 0 0 0 0,-1 0 0 0 0,1 0 0 0 0,-1-1 0 0 0,1 1 0 0 0,-1 0 0 0 0,1 0 0 0 0,-1-1 0 0 0,1 1 0 0 0,-1 0 1 0 0,1-1-1 0 0,18-7 1006 0 0,-15 6-1100 0 0,9-5-2503 0 0,0 1 0 0 0,23-7 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12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11058 0 0,'25'-6'5436'0'0,"34"-4"-2781"0"0,-23 2-3669 0 0,67-21 0 0 0,-75 18 961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3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76 8754 0 0,'-1'-8'1024'0'0,"-1"1"1"0"0,-1-1-1 0 0,1 1 1 0 0,-1 0-1 0 0,0 0 1 0 0,-1 0-1 0 0,0 1 1 0 0,-8-12 0 0 0,12 18-971 0 0,-1 0 1 0 0,1 0 0 0 0,0 0-1 0 0,-1 0 1 0 0,1 0 0 0 0,0 1 0 0 0,0-1-1 0 0,-1 0 1 0 0,1 0 0 0 0,0 0 0 0 0,0 1-1 0 0,-1-1 1 0 0,1 0 0 0 0,0 0 0 0 0,0 0-1 0 0,0 1 1 0 0,-1-1 0 0 0,1 0 0 0 0,0 1-1 0 0,0-1 1 0 0,0 0 0 0 0,0 0-1 0 0,0 1 1 0 0,0-1 0 0 0,0 0 0 0 0,-1 1-1 0 0,1-1 1 0 0,0 0 0 0 0,0 1 0 0 0,0-1-1 0 0,0 0 1 0 0,0 1 0 0 0,0-1 0 0 0,1 0-1 0 0,-1 1 1 0 0,0-1 0 0 0,-3 17 493 0 0,4 41 680 0 0,15 104 1 0 0,-6-72-1209 0 0,10 110-45 0 0,62 480-18 0 0,-71-628 45 0 0,-6-28-5 0 0,0 0 0 0 0,-1 0 0 0 0,-2 0 1 0 0,1 30-1 0 0,-7-42-187 0 0,4-12 137 0 0,0 0 0 0 0,0 1 0 0 0,0-1 0 0 0,0 0 0 0 0,0 0 0 0 0,0 0 0 0 0,-1 0 0 0 0,1 1 0 0 0,0-1 0 0 0,0 0 0 0 0,0 0 0 0 0,0 0 0 0 0,0 0 0 0 0,-1 0 0 0 0,1 0 0 0 0,0 0 0 0 0,0 0 0 0 0,0 1 0 0 0,0-1 0 0 0,-1 0 0 0 0,1 0 0 0 0,0 0 0 0 0,0 0 0 0 0,0 0 0 0 0,0 0 0 0 0,-1 0 0 0 0,1 0 0 0 0,0 0 0 0 0,0 0 0 0 0,0 0 0 0 0,-1 0 0 0 0,1 0 0 0 0,0 0 0 0 0,0 0 0 0 0,0 0 0 0 0,0-1 0 0 0,-1 1 0 0 0,1 0 0 0 0,0 0 0 0 0,0 0-1 0 0,0 0 1 0 0,0 0 0 0 0,-1 0 0 0 0,1 0 0 0 0,0 0 0 0 0,0-1 0 0 0,0 1 0 0 0,0 0 0 0 0,0 0 0 0 0,0 0 0 0 0,0 0 0 0 0,-1 0 0 0 0,1-1 0 0 0,0 1 0 0 0,0 0 0 0 0,0 0 0 0 0,0 0 0 0 0,0-1 0 0 0,0 1 0 0 0,0 0 0 0 0,0 0 0 0 0,0 0 0 0 0,0 0 0 0 0,0-1 0 0 0,0 1 0 0 0,0 0 0 0 0,0 0 0 0 0,0-1 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4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1840 0 0,'0'-2'113'0'0,"0"1"0"0"0,0-1 0 0 0,0 1 0 0 0,0-1 0 0 0,0 1-1 0 0,0 0 1 0 0,0-1 0 0 0,1 1 0 0 0,-1-1 0 0 0,0 1 0 0 0,1-1-1 0 0,-1 1 1 0 0,1 0 0 0 0,0-1 0 0 0,1-1 0 0 0,14-24 1339 0 0,-14 24-1444 0 0,3-4 215 0 0,1 0 0 0 0,0 1-1 0 0,0 0 1 0 0,0 0-1 0 0,1 1 1 0 0,0-1 0 0 0,0 1-1 0 0,0 1 1 0 0,1 0-1 0 0,-1 0 1 0 0,1 0 0 0 0,0 1-1 0 0,0 0 1 0 0,1 0-1 0 0,-1 1 1 0 0,15-2-1 0 0,-2 1 550 0 0,1 1 0 0 0,-1 1-1 0 0,1 0 1 0 0,-1 2 0 0 0,36 5-1 0 0,-49-5-637 0 0,-1 1 0 0 0,0 0-1 0 0,1 0 1 0 0,-1 0 0 0 0,0 1-1 0 0,0 0 1 0 0,0 1 0 0 0,-1-1-1 0 0,1 1 1 0 0,-1 1-1 0 0,0-1 1 0 0,0 1 0 0 0,0 0-1 0 0,8 11 1 0 0,-7-8-61 0 0,-1 1 0 0 0,-1 0-1 0 0,1 1 1 0 0,-2-1 0 0 0,1 1-1 0 0,-1 0 1 0 0,-1 0 0 0 0,0 0-1 0 0,3 17 1 0 0,-2 0-132 0 0,-2 0 0 0 0,-1 0 0 0 0,-1 1 0 0 0,-2-1 0 0 0,0 0 0 0 0,-2 0-1 0 0,-10 39 1 0 0,8-42-20 0 0,-1-1 0 0 0,-2-1-1 0 0,0 0 1 0 0,-1 0-1 0 0,-1-1 1 0 0,-1 0 0 0 0,-1-1-1 0 0,-1 0 1 0 0,-1-1-1 0 0,0 0 1 0 0,-1-2 0 0 0,-1 0-1 0 0,-1-1 1 0 0,-36 26-1 0 0,26-24 350 0 0,18-12 365 0 0,0 0 0 0 0,1 1-1 0 0,-11 9 1 0 0,54-21 2027 0 0,11-9-2401 0 0,1 3 1 0 0,0 1 0 0 0,0 3-1 0 0,59-2 1 0 0,-67 8-198 0 0,-1 2 0 0 0,0 2 0 0 0,0 1 0 0 0,0 2 0 0 0,67 19 0 0 0,-97-23-79 0 0,-1 0-1 0 0,-1 0 1 0 0,1 0 0 0 0,0 1-1 0 0,0 0 1 0 0,-1 1-1 0 0,0-1 1 0 0,0 1 0 0 0,0 0-1 0 0,5 4 1 0 0,9 20-2515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5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 1173 5529 0 0,'0'0'140'0'0,"-1"0"-1"0"0,1 0 1 0 0,-1 0-1 0 0,1 1 1 0 0,-1-1-1 0 0,0 0 1 0 0,1 0-1 0 0,-1 0 1 0 0,1 0-1 0 0,-1 0 1 0 0,1 0-1 0 0,-1 0 1 0 0,0 0-1 0 0,1 0 1 0 0,-1 0-1 0 0,1 0 1 0 0,-1 0-1 0 0,1-1 1 0 0,-1 1-1 0 0,0 0 1 0 0,1 0-1 0 0,-1-1 1 0 0,1 1-1 0 0,-1 0 1 0 0,1 0-1 0 0,0-1 1 0 0,-1 1-1 0 0,1-1 1 0 0,-1 1-1 0 0,1 0 1 0 0,0-1-1 0 0,-1 1 1 0 0,1-1 0 0 0,0 1-1 0 0,-1-1 1 0 0,1 1-1 0 0,0-1 1 0 0,0 1-1 0 0,-1-1 1 0 0,1 0-1 0 0,-13-23 1934 0 0,13 24-2041 0 0,-17-46 1355 0 0,1 0 1 0 0,-10-56 0 0 0,2 7-384 0 0,-45-170-198 0 0,-62-192 663 0 0,118 423-1844 0 0,8 24 43 0 0,0 0-1 0 0,1 0 1 0 0,1-1 0 0 0,0 1-1 0 0,0-1 1 0 0,-1-21 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4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69 4609 0 0,'-3'-2'367'0'0,"1"0"0"0"0,-1 0 0 0 0,0 0 0 0 0,1 0 0 0 0,0 0 0 0 0,-1-1 0 0 0,1 1 0 0 0,0-1 0 0 0,1 0 0 0 0,-1 1 0 0 0,-2-5 0 0 0,-18-21 3224 0 0,21 27-3405 0 0,-1 0-1 0 0,0 0 1 0 0,1 0 0 0 0,-1 0 0 0 0,1 1-1 0 0,-1-1 1 0 0,0 0 0 0 0,1 1-1 0 0,-1-1 1 0 0,0 1 0 0 0,0 0-1 0 0,0 0 1 0 0,1 0 0 0 0,-1 0-1 0 0,0 0 1 0 0,0 0 0 0 0,0 0 0 0 0,1 0-1 0 0,-4 1 1 0 0,2 1 52 0 0,-1-1 1 0 0,0 1 0 0 0,0 0-1 0 0,1 0 1 0 0,-1 0-1 0 0,1 0 1 0 0,-1 1-1 0 0,-3 3 1 0 0,-4 4 210 0 0,1 1 0 0 0,0 1-1 0 0,-13 19 1 0 0,16-19-409 0 0,-1 1 0 0 0,2-1 0 0 0,0 1 0 0 0,0 1 0 0 0,1-1 0 0 0,1 1 0 0 0,0 0 0 0 0,1 0 0 0 0,0 0 0 0 0,1 0 0 0 0,0 18 0 0 0,2-25-27 0 0,0 0 0 0 0,0 0-1 0 0,1 0 1 0 0,0 1 0 0 0,1-1-1 0 0,-1 0 1 0 0,1 0 0 0 0,0 0-1 0 0,1-1 1 0 0,0 1 0 0 0,0-1-1 0 0,0 1 1 0 0,1-1 0 0 0,0 0-1 0 0,0 0 1 0 0,1 0 0 0 0,0-1-1 0 0,0 0 1 0 0,0 0 0 0 0,0 0-1 0 0,1 0 1 0 0,0-1 0 0 0,11 7 0 0 0,-10-8-20 0 0,0 1 1 0 0,0-1 0 0 0,0 0-1 0 0,1-1 1 0 0,-1 0 0 0 0,1 0-1 0 0,0-1 1 0 0,0 1 0 0 0,-1-2-1 0 0,1 1 1 0 0,0-1 0 0 0,0 0 0 0 0,0-1-1 0 0,0 0 1 0 0,-1 0 0 0 0,1-1-1 0 0,0 0 1 0 0,9-4 0 0 0,-11 3 3 0 0,0 0-1 0 0,0 0 1 0 0,0-1 0 0 0,-1 1 0 0 0,0-1 0 0 0,0-1-1 0 0,0 1 1 0 0,0-1 0 0 0,0 0 0 0 0,-1 0 0 0 0,0 0-1 0 0,0 0 1 0 0,0-1 0 0 0,-1 0 0 0 0,0 0 0 0 0,0 0-1 0 0,-1 0 1 0 0,1 0 0 0 0,-1 0 0 0 0,0-1 0 0 0,-1 1-1 0 0,1-8 1 0 0,0-1 83 0 0,-1-1 0 0 0,-1 1-1 0 0,0-1 1 0 0,-1 1 0 0 0,-1 0 0 0 0,0 0-1 0 0,-1 0 1 0 0,-9-27 0 0 0,8 31-227 0 0,0 0 1 0 0,-1 0-1 0 0,0 0 0 0 0,-1 1 0 0 0,0 0 1 0 0,-1 0-1 0 0,0 1 0 0 0,0 0 0 0 0,-1 0 1 0 0,0 0-1 0 0,-1 1 0 0 0,-10-7 1 0 0,6 6-1104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5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63 4433 0 0,'1'-1'42'0'0,"0"0"-1"0"0,0-1 1 0 0,0 1 0 0 0,-1-1-1 0 0,1 1 1 0 0,0-1 0 0 0,-1 1-1 0 0,0-1 1 0 0,1 0 0 0 0,-1 1-1 0 0,0-1 1 0 0,0 0 0 0 0,1 1-1 0 0,-1-1 1 0 0,-1 1 0 0 0,1-4-1 0 0,0 3 143 0 0,-1 1 0 0 0,1-1 0 0 0,0 1 0 0 0,-1-1 0 0 0,1 1 0 0 0,-1-1 0 0 0,1 1 0 0 0,-1-1 0 0 0,0 1 0 0 0,0-1 0 0 0,0 1 0 0 0,0 0 0 0 0,0 0 0 0 0,0-1-1 0 0,0 1 1 0 0,0 0 0 0 0,0 0 0 0 0,0 0 0 0 0,-1 0 0 0 0,1 0 0 0 0,0 0 0 0 0,-1 0 0 0 0,1 1 0 0 0,-1-1 0 0 0,1 1 0 0 0,-1-1 0 0 0,1 1 0 0 0,-1-1 0 0 0,1 1 0 0 0,-1 0 0 0 0,0-1 0 0 0,1 1 0 0 0,-1 0-1 0 0,1 0 1 0 0,-1 0 0 0 0,0 1 0 0 0,1-1 0 0 0,-1 0 0 0 0,1 0 0 0 0,-1 1 0 0 0,1-1 0 0 0,-1 1 0 0 0,1 0 0 0 0,-2 0 0 0 0,-15 12 605 0 0,1 0-1 0 0,0 2 1 0 0,2-1 0 0 0,-1 2 0 0 0,2 0-1 0 0,-25 36 1 0 0,31-41-679 0 0,0 0-1 0 0,1 0 1 0 0,1 1-1 0 0,-1 0 1 0 0,-8 25 0 0 0,14-34-110 0 0,0 0 0 0 0,1 0 0 0 0,-1 0 0 0 0,1 0 0 0 0,-1 1 0 0 0,1-1 0 0 0,0 0 0 0 0,0 0 0 0 0,0 0 0 0 0,1 0 0 0 0,-1 0 0 0 0,1 0 0 0 0,0 0 0 0 0,-1 0 0 0 0,1 0 0 0 0,1 0 0 0 0,-1 0 0 0 0,0 0 0 0 0,1 0 0 0 0,-1-1 0 0 0,1 1 1 0 0,0-1-1 0 0,0 1 0 0 0,0-1 0 0 0,0 0 0 0 0,0 1 0 0 0,1-1 0 0 0,-1 0 0 0 0,1-1 0 0 0,-1 1 0 0 0,5 2 0 0 0,3 1-32 0 0,1-1 0 0 0,0-1 1 0 0,0 1-1 0 0,0-2 0 0 0,1 1 1 0 0,-1-2-1 0 0,17 2 0 0 0,-19-3 9 0 0,0 0-1 0 0,1 1 0 0 0,-1 0 0 0 0,0 1 0 0 0,-1 0 1 0 0,1 0-1 0 0,0 1 0 0 0,0 0 0 0 0,-1 1 0 0 0,0 0 1 0 0,0 0-1 0 0,9 7 0 0 0,-15-9 45 0 0,0 0 1 0 0,0 0-1 0 0,0 0 0 0 0,0 0 1 0 0,0 0-1 0 0,-1 1 0 0 0,1-1 1 0 0,-1 1-1 0 0,1-1 0 0 0,-1 1 1 0 0,0-1-1 0 0,0 1 0 0 0,0 0 0 0 0,-1 0 1 0 0,1-1-1 0 0,0 1 0 0 0,-1 0 1 0 0,0 4-1 0 0,0-2 69 0 0,-1 0-1 0 0,1 0 1 0 0,-1 0 0 0 0,-1 0-1 0 0,1 0 1 0 0,-1 0 0 0 0,0 0-1 0 0,0 0 1 0 0,-4 7 0 0 0,-2 0 104 0 0,0 1 0 0 0,-1-2 0 0 0,-1 1-1 0 0,0-1 1 0 0,0-1 0 0 0,-16 13 0 0 0,13-13-216 0 0,-1-1 0 0 0,0 0 0 0 0,-1-2 0 0 0,0 1 0 0 0,-18 5 0 0 0,-15 3-6450 0 0,31-12-17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6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2 11058 0 0,'-2'0'210'0'0,"1"0"-1"0"0,0-1 0 0 0,-1 1 0 0 0,1 0 0 0 0,0 0 1 0 0,-1 0-1 0 0,1 0 0 0 0,0 0 0 0 0,0 0 1 0 0,-1 0-1 0 0,1 1 0 0 0,0-1 0 0 0,-1 0 0 0 0,1 1 1 0 0,0-1-1 0 0,0 1 0 0 0,-1-1 0 0 0,1 1 1 0 0,0-1-1 0 0,-2 3 0 0 0,-27 14 1055 0 0,30-16-1152 0 0,-12 7 59 0 0,2 1 1 0 0,-1 1-1 0 0,2 0 1 0 0,-1 0-1 0 0,1 1 1 0 0,1 0-1 0 0,-1 0 1 0 0,2 1-1 0 0,0 0 1 0 0,0 0-1 0 0,1 1 1 0 0,1 0-1 0 0,0 0 1 0 0,-4 19-1 0 0,4-13 27 0 0,2 0 1 0 0,0 0-1 0 0,1 0 0 0 0,0 0 0 0 0,2 0 0 0 0,0 0 1 0 0,1 0-1 0 0,1 0 0 0 0,1 0 0 0 0,6 20 1 0 0,-6-30-302 0 0,-1-1 1 0 0,1 0-1 0 0,1 0 1 0 0,0 0-1 0 0,0 0 1 0 0,0-1-1 0 0,1 1 1 0 0,0-1-1 0 0,1 0 1 0 0,0-1-1 0 0,8 9 1 0 0,-9-12-74 0 0,-1 1 0 0 0,1-1 0 0 0,0 0 0 0 0,0 0 1 0 0,0-1-1 0 0,0 1 0 0 0,1-1 0 0 0,-1 0 0 0 0,0-1 0 0 0,1 1 0 0 0,0-1 0 0 0,-1 0 0 0 0,1-1 0 0 0,0 1 1 0 0,-1-1-1 0 0,1 0 0 0 0,0-1 0 0 0,7-1 0 0 0,15-4-6119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7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8290 0 0,'-2'0'328'0'0,"0"0"1"0"0,1 0 0 0 0,-1 0-1 0 0,0 1 1 0 0,1-1 0 0 0,-1 1-1 0 0,0-1 1 0 0,1 1 0 0 0,-1-1-1 0 0,1 1 1 0 0,-1 0 0 0 0,0 0-1 0 0,1 0 1 0 0,0 0 0 0 0,-1 0-1 0 0,1 0 1 0 0,0 0 0 0 0,-2 3-1 0 0,0-1 37 0 0,1 1-1 0 0,-1 0 0 0 0,1-1 0 0 0,0 1 1 0 0,1 0-1 0 0,-1 0 0 0 0,-1 7 0 0 0,0 0-8 0 0,1 1 0 0 0,0 0-1 0 0,1 0 1 0 0,1 22 0 0 0,1-21-259 0 0,1 0 1 0 0,1 1 0 0 0,0-2-1 0 0,0 1 1 0 0,2 0-1 0 0,-1-1 1 0 0,2 1-1 0 0,-1-1 1 0 0,16 22 0 0 0,-18-29-77 0 0,1 1 0 0 0,0-1-1 0 0,0 0 1 0 0,0 0 0 0 0,0 0 0 0 0,1-1 0 0 0,0 0 0 0 0,0 0 0 0 0,0 0 0 0 0,1 0 0 0 0,-1-1 0 0 0,1 0 0 0 0,0 0 0 0 0,0 0 0 0 0,0-1 0 0 0,0 0 0 0 0,0 0 0 0 0,0 0 0 0 0,1-1 0 0 0,-1 0 0 0 0,1 0-1 0 0,9-1 1 0 0,-13 0-16 0 0,0 0 0 0 0,0-1 0 0 0,0 1 0 0 0,0-1 0 0 0,0 0 0 0 0,0 0 0 0 0,0 0 0 0 0,0 0 0 0 0,0 0 0 0 0,-1-1 0 0 0,1 1 0 0 0,0-1 0 0 0,-1 0 0 0 0,1 0 0 0 0,-1 0 0 0 0,0 0 0 0 0,0 0 0 0 0,1 0 0 0 0,-1-1 0 0 0,2-2 0 0 0,-2 0 12 0 0,0 0-1 0 0,0 1 1 0 0,0-1 0 0 0,0 0-1 0 0,-1 0 1 0 0,0 0-1 0 0,0 0 1 0 0,0 0 0 0 0,-1-1-1 0 0,0 1 1 0 0,0-7-1 0 0,-1-2 19 0 0,-1-1 1 0 0,-1 1-1 0 0,0-1 0 0 0,0 1 0 0 0,-2 0 0 0 0,0 0 0 0 0,-11-23 0 0 0,10 28-227 0 0,0-1 0 0 0,0 1 0 0 0,-1 0 0 0 0,0 1 0 0 0,0 0 0 0 0,-1 0 0 0 0,0 0 0 0 0,-1 1 0 0 0,1 0 0 0 0,-1 1 0 0 0,-1 0 0 0 0,1 0 0 0 0,-1 1 0 0 0,-16-6 0 0 0,7 9-2374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7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13683 0 0,'1'0'72'0'0,"0"-1"1"0"0,0 0-1 0 0,0 1 0 0 0,0-1 1 0 0,1 1-1 0 0,-1 0 0 0 0,0-1 1 0 0,0 1-1 0 0,1 0 0 0 0,-1 0 1 0 0,0-1-1 0 0,0 1 0 0 0,1 0 1 0 0,-1 0-1 0 0,0 1 0 0 0,0-1 1 0 0,1 0-1 0 0,-1 0 0 0 0,0 0 1 0 0,0 1-1 0 0,0-1 0 0 0,1 1 1 0 0,1 0-1 0 0,29 16 538 0 0,-28-14-272 0 0,5 3-166 0 0,0 0-1 0 0,-1 1 0 0 0,0 0 0 0 0,0 1 1 0 0,0 0-1 0 0,-1 0 0 0 0,0 1 0 0 0,-1-1 1 0 0,0 1-1 0 0,0 1 0 0 0,4 11 0 0 0,-3-7-94 0 0,-1 2-1 0 0,-1-1 0 0 0,0 1 0 0 0,-1-1 1 0 0,0 1-1 0 0,1 31 0 0 0,-4-47-72 0 0,-1 1-1 0 0,0 0 1 0 0,0 0-1 0 0,0 0 1 0 0,1 0 0 0 0,-1 0-1 0 0,0-1 1 0 0,0 1-1 0 0,0 0 1 0 0,-1 0 0 0 0,1 0-1 0 0,0 0 1 0 0,0 0-1 0 0,0-1 1 0 0,-1 1 0 0 0,1 0-1 0 0,0 0 1 0 0,-1 0-1 0 0,1-1 1 0 0,0 1 0 0 0,-1 0-1 0 0,1-1 1 0 0,-1 1-1 0 0,0 0 1 0 0,1-1 0 0 0,-1 1-1 0 0,1 0 1 0 0,-1-1-1 0 0,0 1 1 0 0,0-1 0 0 0,0 1-1 0 0,0-1-3 0 0,0-1 0 0 0,0 1 0 0 0,0 0 0 0 0,0-1 0 0 0,1 1 0 0 0,-1-1 0 0 0,0 1 1 0 0,0-1-1 0 0,1 0 0 0 0,-1 1 0 0 0,0-1 0 0 0,0 0 0 0 0,1 1 0 0 0,-1-1 0 0 0,1 0 0 0 0,-1 0 0 0 0,1 0 0 0 0,-1 0 0 0 0,1 1 0 0 0,-1-1 0 0 0,1 0 0 0 0,0 0 0 0 0,0 0 0 0 0,-1 0 0 0 0,1 0 0 0 0,0 0 0 0 0,0-2 0 0 0,-3-13-41 0 0,1 0 0 0 0,0-1 0 0 0,1 1 0 0 0,1-1 0 0 0,1 1 0 0 0,0 0 0 0 0,1-1 0 0 0,0 1 0 0 0,2 0 0 0 0,0 0-1 0 0,1 0 1 0 0,0 1 0 0 0,11-22 0 0 0,-14 34 99 0 0,0-1 0 0 0,0 1 0 0 0,0 0-1 0 0,1 0 1 0 0,-1 0 0 0 0,1 1 0 0 0,0-1-1 0 0,0 1 1 0 0,-1-1 0 0 0,2 1 0 0 0,-1 0-1 0 0,0 0 1 0 0,0 0 0 0 0,1 0 0 0 0,-1 1-1 0 0,1 0 1 0 0,-1-1 0 0 0,1 1 0 0 0,0 0 0 0 0,-1 1-1 0 0,1-1 1 0 0,0 1 0 0 0,0 0 0 0 0,-1-1-1 0 0,1 2 1 0 0,0-1 0 0 0,0 0 0 0 0,-1 1-1 0 0,1 0 1 0 0,0-1 0 0 0,-1 2 0 0 0,1-1-1 0 0,0 0 1 0 0,-1 1 0 0 0,0-1 0 0 0,1 1-1 0 0,-1 0 1 0 0,0 0 0 0 0,0 1 0 0 0,0-1 0 0 0,0 0-1 0 0,0 1 1 0 0,-1 0 0 0 0,1 0 0 0 0,-1 0-1 0 0,0 0 1 0 0,3 5 0 0 0,1 3 5 0 0,-1 0 0 0 0,0 1 0 0 0,-1 0-1 0 0,0 0 1 0 0,-1 0 0 0 0,-1 1 0 0 0,0-1 0 0 0,0 1 0 0 0,-1 19 0 0 0,0-15 15 0 0,0 1 1 0 0,1-1-1 0 0,9 33 1 0 0,-11-50-81 0 0,0 1 0 0 0,0-1 0 0 0,0 0 0 0 0,1 0 1 0 0,-1 1-1 0 0,0-1 0 0 0,0 0 0 0 0,0 0 0 0 0,0 0 0 0 0,0 1 0 0 0,0-1 1 0 0,0 0-1 0 0,0 0 0 0 0,0 0 0 0 0,1 0 0 0 0,-1 1 0 0 0,0-1 1 0 0,0 0-1 0 0,0 0 0 0 0,0 0 0 0 0,1 0 0 0 0,-1 0 0 0 0,0 1 1 0 0,0-1-1 0 0,0 0 0 0 0,0 0 0 0 0,1 0 0 0 0,-1 0 0 0 0,0 0 1 0 0,0 0-1 0 0,1 0 0 0 0,-1 0 0 0 0,0 0 0 0 0,0 0 0 0 0,0 0 1 0 0,1 0-1 0 0,-1 0 0 0 0,0 0 0 0 0,0 0 0 0 0,1 0 0 0 0,-1 0 0 0 0,0 0 1 0 0,0 0-1 0 0,0 0 0 0 0,1 0 0 0 0,-1 0 0 0 0,0 0 0 0 0,1-1 1 0 0,10-11-205 0 0,5-19-157 0 0,-8 8 210 0 0,0-1 1 0 0,6-38-1 0 0,-8 36 303 0 0,0 0 0 0 0,14-35 0 0 0,-17 54-106 0 0,0 0 1 0 0,1 0-1 0 0,-1 0 0 0 0,1 1 1 0 0,1-1-1 0 0,-1 1 0 0 0,1 0 1 0 0,1 1-1 0 0,-1-1 0 0 0,1 1 0 0 0,-1 0 1 0 0,13-7-1 0 0,-17 11-29 0 0,1 0-1 0 0,0 0 0 0 0,-1 0 1 0 0,1 0-1 0 0,0 0 1 0 0,0 1-1 0 0,0-1 1 0 0,-1 1-1 0 0,1-1 1 0 0,0 1-1 0 0,0 0 1 0 0,0 0-1 0 0,0 0 0 0 0,0 0 1 0 0,0 0-1 0 0,0 0 1 0 0,0 0-1 0 0,-1 1 1 0 0,1-1-1 0 0,0 1 1 0 0,0-1-1 0 0,0 1 1 0 0,0 0-1 0 0,-1-1 0 0 0,1 1 1 0 0,0 0-1 0 0,-1 0 1 0 0,1 1-1 0 0,-1-1 1 0 0,1 0-1 0 0,-1 0 1 0 0,0 1-1 0 0,1-1 1 0 0,-1 1-1 0 0,0-1 0 0 0,0 1 1 0 0,0-1-1 0 0,0 1 1 0 0,0 0-1 0 0,1 2 1 0 0,4 9 22 0 0,-1 1 1 0 0,0-1-1 0 0,0 1 0 0 0,2 18 1 0 0,-4-19-26 0 0,4 15-39 0 0,2-1-1 0 0,15 39 1 0 0,3-18-2614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4 369 9674 0 0,'4'-1'246'0'0,"-1"0"0"0"0,0 0-1 0 0,1 0 1 0 0,-1 0 0 0 0,0 0 0 0 0,1-1-1 0 0,-1 0 1 0 0,0 1 0 0 0,0-1 0 0 0,0 0 0 0 0,-1-1-1 0 0,1 1 1 0 0,3-4 0 0 0,31-35 1183 0 0,-29 30-1308 0 0,-1-1 0 0 0,0 0 0 0 0,0 0 0 0 0,-2-1 0 0 0,1 1 0 0 0,-2-1 0 0 0,1-1 0 0 0,-2 1-1 0 0,0 0 1 0 0,0-1 0 0 0,-2 0 0 0 0,1 1 0 0 0,-2-1 0 0 0,0 0 0 0 0,0 0 0 0 0,-2 1 0 0 0,1-1 0 0 0,-2 0-1 0 0,-4-16 1 0 0,6 29-115 0 0,1-1-1 0 0,0 1 1 0 0,0 0-1 0 0,-1 0 1 0 0,1 0-1 0 0,-1 0 1 0 0,1 0-1 0 0,-1 0 1 0 0,1 0-1 0 0,-1 0 0 0 0,0 0 1 0 0,0 0-1 0 0,1 0 1 0 0,-1 0-1 0 0,0 0 1 0 0,0 1-1 0 0,0-1 1 0 0,0 0-1 0 0,0 1 1 0 0,0-1-1 0 0,0 0 1 0 0,0 1-1 0 0,0 0 1 0 0,0-1-1 0 0,0 1 1 0 0,-2-1-1 0 0,2 1 4 0 0,-1 1 0 0 0,0-1 0 0 0,1 0 0 0 0,-1 1 0 0 0,1-1 0 0 0,-1 1 0 0 0,0 0 0 0 0,1-1 0 0 0,-1 1 0 0 0,1 0 0 0 0,0 0 0 0 0,-1 0 0 0 0,1 0 0 0 0,0 0 0 0 0,-3 3 0 0 0,-3 4 33 0 0,0 0 0 0 0,0 1 1 0 0,1 0-1 0 0,-6 12 0 0 0,4-7 21 0 0,1 1-1 0 0,1 0 1 0 0,0 0-1 0 0,1 0 1 0 0,0 1-1 0 0,1 0 1 0 0,1 0-1 0 0,1 0 1 0 0,-1 32 0 0 0,3-41-39 0 0,1 0 0 0 0,0 0 1 0 0,0 1-1 0 0,0-1 0 0 0,1 0 1 0 0,0 0-1 0 0,0 0 1 0 0,1 0-1 0 0,0-1 0 0 0,0 1 1 0 0,0-1-1 0 0,1 0 0 0 0,0 1 1 0 0,0-2-1 0 0,1 1 1 0 0,0 0-1 0 0,0-1 0 0 0,0 0 1 0 0,0 0-1 0 0,1-1 0 0 0,0 1 1 0 0,0-1-1 0 0,0 0 1 0 0,10 4-1 0 0,-8-5-112 0 0,0 1 0 0 0,0-1 0 0 0,0-1 0 0 0,0 0 0 0 0,1 0 0 0 0,-1 0-1 0 0,1-1 1 0 0,-1 0 0 0 0,1-1 0 0 0,-1 0 0 0 0,1 0 0 0 0,-1-1 0 0 0,1 0 0 0 0,-1-1 0 0 0,1 1 0 0 0,9-5 0 0 0,-2-1-129 0 0,0 0 1 0 0,0-1-1 0 0,-1-1 1 0 0,0 0-1 0 0,-1-1 1 0 0,26-23-1 0 0,-13 10 205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8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37 3225 0 0,'0'-2'159'0'0,"0"0"1"0"0,-1 0-1 0 0,0 0 0 0 0,1 0 1 0 0,-1 1-1 0 0,0-1 1 0 0,0 0-1 0 0,0 1 0 0 0,0-1 1 0 0,0 0-1 0 0,0 1 1 0 0,0 0-1 0 0,-1-1 1 0 0,1 1-1 0 0,-1 0 0 0 0,1-1 1 0 0,-1 1-1 0 0,1 0 1 0 0,-1 0-1 0 0,1 0 0 0 0,-1 0 1 0 0,0 1-1 0 0,0-1 1 0 0,-2 0-1 0 0,1 0 241 0 0,0 1-1 0 0,0 0 1 0 0,0 0-1 0 0,0 0 1 0 0,0 0-1 0 0,0 0 1 0 0,-1 0-1 0 0,1 1 1 0 0,0 0-1 0 0,0 0 1 0 0,0 0-1 0 0,0 0 1 0 0,0 0-1 0 0,-3 2 1 0 0,0 0-25 0 0,0 0 1 0 0,1 1 0 0 0,0 0-1 0 0,0-1 1 0 0,0 2 0 0 0,0-1-1 0 0,1 0 1 0 0,-1 1 0 0 0,1 0-1 0 0,0 0 1 0 0,1 0 0 0 0,-1 1-1 0 0,1-1 1 0 0,0 1-1 0 0,-3 9 1 0 0,4-9-286 0 0,1-1-1 0 0,-1 0 1 0 0,2 1-1 0 0,-1-1 1 0 0,0 1 0 0 0,1-1-1 0 0,0 1 1 0 0,1 0-1 0 0,-1-1 1 0 0,1 1-1 0 0,0-1 1 0 0,0 0 0 0 0,1 1-1 0 0,0-1 1 0 0,0 0-1 0 0,0 0 1 0 0,0 0 0 0 0,4 5-1 0 0,1 1-66 0 0,1-1 1 0 0,0 0-1 0 0,1-1 0 0 0,1 0 0 0 0,-1 0 0 0 0,1-1 1 0 0,1 0-1 0 0,19 11 0 0 0,-15-9 33 0 0,-1-1 0 0 0,-1 1 0 0 0,1 1 0 0 0,13 15 1 0 0,-26-24-57 0 0,1-1 1 0 0,-1 1 0 0 0,1 0 0 0 0,-1 0 0 0 0,0 0 0 0 0,0 0 0 0 0,0 0-1 0 0,0 0 1 0 0,0 1 0 0 0,0-1 0 0 0,-1 0 0 0 0,1 0 0 0 0,-1 1 0 0 0,1-1-1 0 0,-1 0 1 0 0,0 1 0 0 0,0-1 0 0 0,0 0 0 0 0,0 1 0 0 0,0-1 0 0 0,-2 4-1 0 0,1-2 26 0 0,0 0 0 0 0,-1 0 0 0 0,0 0 0 0 0,0-1 0 0 0,0 1 0 0 0,-1 0 0 0 0,1-1-1 0 0,-1 1 1 0 0,0-1 0 0 0,0 0 0 0 0,-4 3 0 0 0,1 0-280 0 0,0-1 0 0 0,-1-1 0 0 0,0 1 0 0 0,1-1-1 0 0,-1 0 1 0 0,-1-1 0 0 0,1 0 0 0 0,-1 0 0 0 0,1 0 0 0 0,-1-1 0 0 0,0 0 0 0 0,-12 1 0 0 0,14-3-951 0 0,1-4-10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8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 11058 0 0,'-4'-4'2066'0'0,"3"3"-1807"0"0,0 1-1 0 0,1-1 0 0 0,-1 1 0 0 0,0 0 0 0 0,1-1 1 0 0,-1 1-1 0 0,0 0 0 0 0,1 0 0 0 0,-1 0 1 0 0,0-1-1 0 0,0 1 0 0 0,1 0 0 0 0,-1 0 1 0 0,0 0-1 0 0,0 0 0 0 0,1 0 0 0 0,-1 0 1 0 0,0 1-1 0 0,0-1 0 0 0,0 1-65 0 0,0-1 1 0 0,0 1-1 0 0,0 0 1 0 0,0 0-1 0 0,0 0 1 0 0,0 0-1 0 0,0 0 1 0 0,1 0-1 0 0,-1 0 1 0 0,0 0-1 0 0,1 0 1 0 0,-1 0-1 0 0,1 0 0 0 0,-2 2 1 0 0,-7 40 776 0 0,7 15-833 0 0,1 1 1 0 0,4-1-1 0 0,1 1 1 0 0,4-1-1 0 0,19 77 1 0 0,8-11 215 0 0,67 160 1 0 0,-98-273-367 0 0,11 24-607 0 0,11 48 0 0 0,-23-73 460 0 0,-1 0 0 0 0,0 1-1 0 0,0 0 1 0 0,-1-1-1 0 0,-1 1 1 0 0,0 0 0 0 0,-1-1-1 0 0,0 1 1 0 0,-3 15-1 0 0,1-16-1198 0 0,-2-4-266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25 205 5065 0 0,'-2'-1'103'0'0,"0"0"0"0"0,1 0-1 0 0,-1-1 1 0 0,0 1 0 0 0,1-1-1 0 0,-1 0 1 0 0,1 1 0 0 0,-1-1 0 0 0,1 0-1 0 0,0 0 1 0 0,0 0 0 0 0,0 1-1 0 0,0-1 1 0 0,0-1 0 0 0,0 1 0 0 0,1 0-1 0 0,-1 0 1 0 0,1 0 0 0 0,-1 0-1 0 0,1 0 1 0 0,0-4 0 0 0,0 2-3 0 0,1 1 0 0 0,-1-1 0 0 0,1 0 1 0 0,0 1-1 0 0,0-1 0 0 0,1 0 0 0 0,-1 1 0 0 0,1 0 1 0 0,0-1-1 0 0,0 1 0 0 0,4-5 0 0 0,1-1-167 0 0,1 0 0 0 0,0 1 1 0 0,1 0-1 0 0,0 0 0 0 0,0 1 0 0 0,0 0 0 0 0,15-8 0 0 0,-6 7-370 0 0,0 0-1 0 0,1 1 0 0 0,26-6 0 0 0,-17 6-50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9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 9218 0 0,'9'3'405'0'0,"0"0"0"0"0,0 0 1 0 0,0 0-1 0 0,13 1 0 0 0,-17-4-165 0 0,1 1-1 0 0,0 0 1 0 0,-1 0-1 0 0,1 0 0 0 0,-1 1 1 0 0,0 0-1 0 0,0 0 1 0 0,1 0-1 0 0,-1 1 1 0 0,-1 0-1 0 0,1 0 0 0 0,0 0 1 0 0,-1 0-1 0 0,1 1 1 0 0,4 5-1 0 0,-8-9-183 0 0,-1 0 1 0 0,1 1-1 0 0,-1-1 0 0 0,1 0 0 0 0,-1 1 0 0 0,1-1 0 0 0,-1 1 0 0 0,0-1 1 0 0,1 1-1 0 0,-1-1 0 0 0,0 1 0 0 0,1-1 0 0 0,-1 1 0 0 0,0-1 0 0 0,0 1 1 0 0,1 0-1 0 0,-1-1 0 0 0,0 1 0 0 0,0-1 0 0 0,0 1 0 0 0,0-1 0 0 0,0 1 1 0 0,0 0-1 0 0,0-1 0 0 0,0 1 0 0 0,0 0 0 0 0,0-1 0 0 0,0 1 0 0 0,0-1 1 0 0,0 1-1 0 0,0-1 0 0 0,-1 1 0 0 0,1 0 0 0 0,0-1 0 0 0,0 1 1 0 0,-1-1-1 0 0,1 1 0 0 0,0-1 0 0 0,-1 1 0 0 0,1-1 0 0 0,-1 1 0 0 0,0-1 56 0 0,0 1-1 0 0,-1-1 0 0 0,1 0 0 0 0,0 0 0 0 0,0 0 0 0 0,0 0 0 0 0,0 0 1 0 0,0 0-1 0 0,-1-1 0 0 0,1 1 0 0 0,0 0 0 0 0,0 0 0 0 0,0-1 0 0 0,0 1 0 0 0,0-1 1 0 0,0 1-1 0 0,0-1 0 0 0,0 1 0 0 0,0-1 0 0 0,0 0 0 0 0,0 0 0 0 0,-1 0 1 0 0,-2-3 13 0 0,1 0 0 0 0,-1 0 1 0 0,1 0-1 0 0,0 0 1 0 0,0 0-1 0 0,1-1 0 0 0,-1 1 1 0 0,1-1-1 0 0,0 0 0 0 0,0 1 1 0 0,0-1-1 0 0,1 0 1 0 0,-1 0-1 0 0,1 0 0 0 0,1-1 1 0 0,-1-8-1 0 0,4-36-1089 0 0,9 3-4799 0 0,-4 25-861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2401 0 0,'0'0'0'0'0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2:59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0 1840 0 0,'-5'3'382'0'0,"0"1"0"0"0,1-1 0 0 0,0 1-1 0 0,0 0 1 0 0,0 0 0 0 0,0 0-1 0 0,0 1 1 0 0,1-1 0 0 0,-4 8 0 0 0,5-8-322 0 0,0-1-1 0 0,1 1 1 0 0,0 0 0 0 0,-1 0 0 0 0,1 0 0 0 0,1 0 0 0 0,-1 0 0 0 0,1 0 0 0 0,-1 0 0 0 0,1 0 0 0 0,0 0 0 0 0,1 0 0 0 0,-1 1 0 0 0,1-1 0 0 0,-1 0 0 0 0,1 0-1 0 0,0-1 1 0 0,1 1 0 0 0,-1 0 0 0 0,1 0 0 0 0,3 6 0 0 0,6 8 1046 0 0,0-1 1 0 0,23 30-1 0 0,-31-43-817 0 0,1 0 0 0 0,0 0 0 0 0,0 0 1 0 0,0 0-1 0 0,0-1 0 0 0,0 0 0 0 0,1 1 0 0 0,0-1 1 0 0,-1-1-1 0 0,1 1 0 0 0,0-1 0 0 0,0 0 0 0 0,1 0 0 0 0,-1-1 1 0 0,10 3-1 0 0,-14-4-227 0 0,1 0-1 0 0,0 0 1 0 0,0 0 0 0 0,0 0 0 0 0,-1 0 0 0 0,1 0-1 0 0,0 0 1 0 0,0-1 0 0 0,-1 1 0 0 0,1-1 0 0 0,0 1-1 0 0,0-1 1 0 0,-1 0 0 0 0,1 0 0 0 0,-1 1 0 0 0,1-1-1 0 0,-1 0 1 0 0,1-1 0 0 0,-1 1 0 0 0,1 0 0 0 0,-1 0-1 0 0,2-2 1 0 0,-2 0 16 0 0,0 1-1 0 0,0-1 1 0 0,0 1-1 0 0,0-1 1 0 0,0 1-1 0 0,0-1 1 0 0,-1 1-1 0 0,1-1 1 0 0,-1 0-1 0 0,0 1 1 0 0,0-1-1 0 0,0 0 0 0 0,0-3 1 0 0,-2-4 103 0 0,1 0-1 0 0,-2 0 1 0 0,1 0-1 0 0,-1 1 1 0 0,-1-1-1 0 0,-8-15 1 0 0,6 14-374 0 0,-1 1 1 0 0,0 0-1 0 0,0 1 1 0 0,-1 0-1 0 0,-1 0 0 0 0,-16-13 1 0 0,2 5-6038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0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3681 0 0,'3'2'484'0'0,"1"0"-1"0"0,0 1 1 0 0,-1-1 0 0 0,1 1 0 0 0,-1-1-1 0 0,0 1 1 0 0,1 0 0 0 0,-2 0 0 0 0,1 1 0 0 0,0-1-1 0 0,-1 1 1 0 0,1-1 0 0 0,-1 1 0 0 0,2 5-1 0 0,4 6 571 0 0,-1 1-1 0 0,6 20 1 0 0,10 60 557 0 0,-18-70-1001 0 0,1-1 0 0 0,1 1-1 0 0,20 46 1 0 0,-30-79-702 0 0,1 0 0 0 0,0 0 1 0 0,0 0-1 0 0,1 0 0 0 0,0 0 0 0 0,0-1 1 0 0,1 1-1 0 0,0-10 0 0 0,7-65-880 0 0,-6 75 953 0 0,-1 5 16 0 0,14-78-161 0 0,-13 73 170 0 0,1 0 1 0 0,0 0-1 0 0,1 0 1 0 0,0 1-1 0 0,0-1 1 0 0,0 1-1 0 0,1-1 1 0 0,0 1-1 0 0,4-6 1 0 0,-7 11 19 0 0,0 1 1 0 0,0-1-1 0 0,0 0 1 0 0,0 0-1 0 0,0 0 1 0 0,0 0-1 0 0,0 1 1 0 0,0-1-1 0 0,0 0 1 0 0,0 1-1 0 0,0-1 0 0 0,1 1 1 0 0,-1-1-1 0 0,0 1 1 0 0,0 0-1 0 0,1-1 1 0 0,-1 1-1 0 0,0 0 1 0 0,1 0-1 0 0,-1 0 1 0 0,0 0-1 0 0,0 0 1 0 0,1 0-1 0 0,1 1 1 0 0,0 0 87 0 0,-1 0 1 0 0,1 0 0 0 0,0 1 0 0 0,-1-1 0 0 0,1 1 0 0 0,-1-1 0 0 0,1 1-1 0 0,-1 0 1 0 0,0 0 0 0 0,3 4 0 0 0,2 1 220 0 0,-2 0 0 0 0,1 1-1 0 0,-1 0 1 0 0,0 1 0 0 0,7 16 0 0 0,-6-7-185 0 0,-1 1 0 0 0,-1-1 0 0 0,-1 1 0 0 0,1 35 0 0 0,0-1-11 0 0,-1-54-178 0 0,1-12-60 0 0,8-27-166 0 0,-5 18 124 0 0,-2 6 38 0 0,1-1-1 0 0,1 0 1 0 0,0 1-1 0 0,1 1 0 0 0,1-1 1 0 0,16-22-1 0 0,-22 35 152 0 0,-1 0 0 0 0,1 0 0 0 0,-1 0 0 0 0,1 0 0 0 0,0 1 0 0 0,0-1 0 0 0,1 1 0 0 0,-1 0 0 0 0,0 0 0 0 0,1 0 0 0 0,0 0 0 0 0,-1 0 0 0 0,1 1 0 0 0,0-1 0 0 0,0 1 0 0 0,0 0 0 0 0,-1 1 0 0 0,1-1 0 0 0,0 1 0 0 0,0-1 0 0 0,0 1 0 0 0,0 0 0 0 0,0 1 0 0 0,0-1 0 0 0,0 1 0 0 0,0-1 0 0 0,0 1 0 0 0,0 0 0 0 0,0 1 0 0 0,0-1 0 0 0,-1 1 0 0 0,1 0 0 0 0,-1-1 0 0 0,7 6 0 0 0,0 0 111 0 0,-1 1 0 0 0,0 1 1 0 0,0-1-1 0 0,-1 1 0 0 0,0 1 0 0 0,0 0 0 0 0,-1 0 0 0 0,6 11 0 0 0,22 30-1927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0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25 6449 0 0,'-4'-24'5686'0'0,"7"41"-164"0"0,16 66-3060 0 0,15 138-1 0 0,2 13-2132 0 0,-34-225-329 0 0,1 7 0 0 0,0 0 0 0 0,1 0 0 0 0,1-1 0 0 0,0 1 0 0 0,2-1 0 0 0,14 27 0 0 0,-21-42-3 0 0,0 1-1 0 0,0-1 1 0 0,0 0-1 0 0,1 1 1 0 0,-1-1 0 0 0,0 0-1 0 0,0 1 1 0 0,1-1-1 0 0,-1 0 1 0 0,0 0 0 0 0,0 1-1 0 0,1-1 1 0 0,-1 0 0 0 0,0 0-1 0 0,1 0 1 0 0,-1 1-1 0 0,0-1 1 0 0,1 0 0 0 0,-1 0-1 0 0,0 0 1 0 0,1 0 0 0 0,-1 0-1 0 0,0 0 1 0 0,1 0-1 0 0,-1 1 1 0 0,0-1 0 0 0,1 0-1 0 0,-1 0 1 0 0,1 0-1 0 0,-1-1 1 0 0,0 1 0 0 0,1 0-1 0 0,-1 0 1 0 0,0 0 0 0 0,1 0-1 0 0,-1 0 1 0 0,1-1-1 0 0,9-14-187 0 0,2-30-244 0 0,-10 40 354 0 0,9-43-86 0 0,30-111-1019 0 0,-35 142 1087 0 0,0 1-1 0 0,1 0 1 0 0,1 0-1 0 0,0 0 1 0 0,1 1-1 0 0,1 1 1 0 0,12-15-1 0 0,-19 25 154 0 0,1 0-1 0 0,0 0 1 0 0,0 1-1 0 0,1-1 1 0 0,-1 1-1 0 0,1 0 1 0 0,-1 0-1 0 0,1 0 1 0 0,0 1-1 0 0,0-1 1 0 0,1 1-1 0 0,-1 0 1 0 0,0 1-1 0 0,1-1 1 0 0,9 0-1 0 0,-11 2-13 0 0,-1 0 0 0 0,1 0 0 0 0,0 1 0 0 0,-1-1 0 0 0,1 1 0 0 0,-1 0 0 0 0,1 0 1 0 0,-1 0-1 0 0,0 0 0 0 0,1 1 0 0 0,-1-1 0 0 0,0 1 0 0 0,0 0 0 0 0,0 0 0 0 0,0 0 0 0 0,0 0 0 0 0,0 1 0 0 0,-1-1 0 0 0,1 1 0 0 0,-1 0 0 0 0,0 0 0 0 0,1-1 0 0 0,-1 1 0 0 0,2 6 0 0 0,6 11 205 0 0,-2 0 1 0 0,-1 0 0 0 0,0 0-1 0 0,6 34 1 0 0,-9-33-824 0 0,1 0-1 0 0,1 0 0 0 0,1-1 1 0 0,16 33-1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1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70 5065 0 0,'1'-2'214'0'0,"-1"-1"-1"0"0,0 0 1 0 0,0 0 0 0 0,-1 0 0 0 0,1 1-1 0 0,-1-1 1 0 0,1 0 0 0 0,-1 1-1 0 0,0-1 1 0 0,0 0 0 0 0,0 1 0 0 0,0-1-1 0 0,0 1 1 0 0,-1-1 0 0 0,1 1-1 0 0,-1 0 1 0 0,1-1 0 0 0,-1 1-1 0 0,0 0 1 0 0,0 0 0 0 0,0 0 0 0 0,0 1-1 0 0,0-1 1 0 0,-1 0 0 0 0,1 1-1 0 0,0-1 1 0 0,-1 1 0 0 0,-3-2 0 0 0,2 2-43 0 0,0 1 0 0 0,0-1 1 0 0,0 1-1 0 0,0-1 1 0 0,0 1-1 0 0,-1 0 1 0 0,1 1-1 0 0,0-1 1 0 0,0 1-1 0 0,0-1 1 0 0,0 1-1 0 0,0 1 1 0 0,0-1-1 0 0,1 0 1 0 0,-1 1-1 0 0,0 0 1 0 0,1 0-1 0 0,-6 4 0 0 0,-2 2 33 0 0,1 0-1 0 0,1 1 0 0 0,-1 0 0 0 0,2 1 0 0 0,-1 0 0 0 0,1 0 0 0 0,1 1 0 0 0,0 0 0 0 0,0 1 0 0 0,1-1 0 0 0,1 1 0 0 0,-8 23 0 0 0,10-27-92 0 0,1 0 0 0 0,0 0-1 0 0,0 1 1 0 0,1-1 0 0 0,0 1-1 0 0,0-1 1 0 0,1 1 0 0 0,0-1-1 0 0,0 1 1 0 0,1-1 0 0 0,0 0-1 0 0,1 1 1 0 0,0-1 0 0 0,0 0-1 0 0,1 0 1 0 0,0 0 0 0 0,0 0-1 0 0,1 0 1 0 0,0-1 0 0 0,9 13-1 0 0,-10-16-239 0 0,0-1 0 0 0,0 0 0 0 0,0 0 0 0 0,0-1 0 0 0,1 1 0 0 0,-1 0 0 0 0,1-1 0 0 0,0 0 0 0 0,0 0 0 0 0,-1 0 0 0 0,1-1 0 0 0,1 1 0 0 0,-1-1 0 0 0,0 0 0 0 0,0 0 0 0 0,0 0 0 0 0,1-1-1 0 0,-1 1 1 0 0,0-1 0 0 0,1 0 0 0 0,-1-1 0 0 0,0 1 0 0 0,0-1 0 0 0,1 1 0 0 0,-1-1 0 0 0,0 0 0 0 0,0-1 0 0 0,0 1 0 0 0,0-1 0 0 0,0 0 0 0 0,4-2 0 0 0,1-1-224 0 0,-1 0 1 0 0,0 0-1 0 0,0-1 1 0 0,0 0-1 0 0,0-1 1 0 0,-1 0-1 0 0,0 0 0 0 0,-1 0 1 0 0,1-1-1 0 0,-2 0 1 0 0,1 0-1 0 0,7-15 1 0 0,-7 9 147 0 0,0-1 1 0 0,-2 1 0 0 0,0-1-1 0 0,0 0 1 0 0,-1 0 0 0 0,-1 0 0 0 0,-1 0-1 0 0,0 0 1 0 0,-1-1 0 0 0,0 1-1 0 0,-2 0 1 0 0,1 0 0 0 0,-2 0 0 0 0,0 0-1 0 0,-6-15 1 0 0,9 29 299 0 0,0 0 1 0 0,0 1-1 0 0,0-1 0 0 0,0 0 1 0 0,0 1-1 0 0,-1-1 0 0 0,1 0 1 0 0,0 0-1 0 0,-1 1 0 0 0,1-1 1 0 0,0 0-1 0 0,-1 1 0 0 0,1-1 1 0 0,-1 1-1 0 0,1-1 1 0 0,-1 1-1 0 0,1-1 0 0 0,-1 1 1 0 0,0-1-1 0 0,1 1 0 0 0,-1-1 1 0 0,0 1-1 0 0,1-1 0 0 0,-1 1 1 0 0,0 0-1 0 0,1 0 0 0 0,-1-1 1 0 0,0 1-1 0 0,0 0 0 0 0,1 0 1 0 0,-2 0-1 0 0,2 0 93 0 0,-1 1 0 0 0,1 0 0 0 0,-1 0 0 0 0,1-1 0 0 0,0 1 0 0 0,-1 0 0 0 0,1 0 0 0 0,0-1 0 0 0,0 1 0 0 0,0 0 0 0 0,0 0 0 0 0,0 0-1 0 0,0 0 1 0 0,0-1 0 0 0,0 1 0 0 0,0 0 0 0 0,0 0 0 0 0,0 0 0 0 0,0 0 0 0 0,0-1 0 0 0,1 1 0 0 0,-1 0 0 0 0,0 0 0 0 0,1 0 0 0 0,-1-1 0 0 0,0 1 0 0 0,1 0 0 0 0,0 0 0 0 0,25 50 1291 0 0,3-1 1 0 0,35 47-1 0 0,-57-88-1439 0 0,-1-1 0 0 0,2 0 0 0 0,-1 0 0 0 0,9 6 0 0 0,-13-12-78 0 0,-1 0-1 0 0,0 0 1 0 0,0 0 0 0 0,1 0 0 0 0,-1-1 0 0 0,1 1-1 0 0,0-1 1 0 0,-1 0 0 0 0,1 0 0 0 0,0 0 0 0 0,0 0 0 0 0,0 0-1 0 0,-1-1 1 0 0,1 1 0 0 0,0-1 0 0 0,0 0 0 0 0,0 0-1 0 0,0 0 1 0 0,4 0 0 0 0,-5-1-179 0 0,-1 1-1 0 0,0-1 1 0 0,0 0 0 0 0,0 1-1 0 0,0-1 1 0 0,0 0 0 0 0,0 0-1 0 0,0 0 1 0 0,0 1 0 0 0,0-1 0 0 0,0 0-1 0 0,0 0 1 0 0,0-1 0 0 0,-1 1-1 0 0,1 0 1 0 0,0 0 0 0 0,0-2-1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1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1376 0 0,'3'-6'682'0'0,"-1"0"0"0"0,1 1 0 0 0,0-1 0 0 0,1 1 0 0 0,0 0 0 0 0,-1 0 0 0 0,7-5 0 0 0,-8 7-294 0 0,0 1 0 0 0,0 0 0 0 0,0 0 0 0 0,1 0 0 0 0,-1 0 0 0 0,1 0 0 0 0,-1 0 0 0 0,1 1 0 0 0,-1 0 0 0 0,1-1 0 0 0,0 1 0 0 0,0 0 0 0 0,0 0 0 0 0,0 0 0 0 0,0 1 0 0 0,3-1 0 0 0,-3 1-70 0 0,0 1 0 0 0,-1 0-1 0 0,1-1 1 0 0,0 1-1 0 0,-1 1 1 0 0,0-1 0 0 0,1 0-1 0 0,-1 1 1 0 0,0-1 0 0 0,1 1-1 0 0,-1-1 1 0 0,0 1 0 0 0,0 0-1 0 0,3 4 1 0 0,27 37 2137 0 0,-19-24-1757 0 0,-8-11-437 0 0,-1-3-193 0 0,0 1 0 0 0,0-1-1 0 0,0 0 1 0 0,1 0 0 0 0,0 0 0 0 0,0 0-1 0 0,0-1 1 0 0,0 0 0 0 0,7 4 0 0 0,-8-50-68 0 0,-4 30 12 0 0,3-13-747 0 0,0 0 1 0 0,12-41 0 0 0,-8 40-6509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1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246 422 13827 0 0,'-1'-3'166'0'0,"0"0"0"0"0,0 1 0 0 0,-1-1 0 0 0,1 1 0 0 0,0-1 0 0 0,-1 1 0 0 0,0 0 0 0 0,1-1 0 0 0,-1 1 0 0 0,0 0 0 0 0,0 0 0 0 0,-1 0 0 0 0,1 0 0 0 0,0 1 0 0 0,0-1-1 0 0,-1 1 1 0 0,1-1 0 0 0,-1 1 0 0 0,0 0 0 0 0,1 0 0 0 0,-1 0 0 0 0,0 0 0 0 0,1 1 0 0 0,-1-1 0 0 0,0 1 0 0 0,0-1 0 0 0,0 1 0 0 0,0 0 0 0 0,1 0 0 0 0,-1 0 0 0 0,0 1 0 0 0,0-1 0 0 0,-5 2 0 0 0,1 0-49 0 0,1 0 0 0 0,-1 0 0 0 0,1 0 0 0 0,0 1 0 0 0,0 0 0 0 0,0 1 0 0 0,0-1 0 0 0,0 1-1 0 0,1 0 1 0 0,0 1 0 0 0,0-1 0 0 0,0 1 0 0 0,-6 7 0 0 0,1 2-72 0 0,0 1 0 0 0,1 0 1 0 0,1 0-1 0 0,1 1 0 0 0,0 0 0 0 0,1 1 0 0 0,-8 31 0 0 0,12-42-25 0 0,1 1 0 0 0,0-1 1 0 0,0 0-1 0 0,0 0 0 0 0,1 1 0 0 0,0-1 0 0 0,1 0 0 0 0,-1 0 0 0 0,1 1 0 0 0,0-1 1 0 0,0 0-1 0 0,1 0 0 0 0,0 0 0 0 0,0 0 0 0 0,1 0 0 0 0,-1-1 0 0 0,1 1 0 0 0,0-1 1 0 0,1 1-1 0 0,-1-1 0 0 0,1 0 0 0 0,0-1 0 0 0,1 1 0 0 0,-1-1 0 0 0,6 5 0 0 0,-6-6-24 0 0,-1-1 0 0 0,1 1 0 0 0,0-1 0 0 0,0 0 0 0 0,0 0 0 0 0,0-1 0 0 0,0 1 0 0 0,0-1 0 0 0,1 0 0 0 0,-1 0 0 0 0,0-1 0 0 0,1 1 0 0 0,-1-1 1 0 0,1 0-1 0 0,-1 0 0 0 0,7-1 0 0 0,-4 0-101 0 0,-1-1 0 0 0,1 0 0 0 0,-1 0 0 0 0,0-1 0 0 0,0 1 0 0 0,0-2 1 0 0,0 1-1 0 0,0 0 0 0 0,10-9 0 0 0,-5 1-217 0 0,0 0 1 0 0,0 0-1 0 0,-1-1 0 0 0,0 0 1 0 0,-1 0-1 0 0,-1-1 0 0 0,0-1 1 0 0,10-22-1 0 0,-11 15 106 0 0,0 1 1 0 0,-2-1-1 0 0,-1 0 0 0 0,-1 0 1 0 0,0 0-1 0 0,-2-1 1 0 0,0 1-1 0 0,-3-24 0 0 0,-29-172-1084 0 0,25 182 1228 0 0,3 17 21 0 0,2 8 328 0 0,-1 0-1 0 0,1 0 0 0 0,-2 0 0 0 0,0 0 0 0 0,0 0 1 0 0,0 1-1 0 0,-1-1 0 0 0,-10-16 0 0 0,14 26-185 0 0,-1-1 0 0 0,1 1 0 0 0,0-1 1 0 0,-1 1-1 0 0,1-1 0 0 0,-1 1 0 0 0,1-1 0 0 0,-1 1 0 0 0,1-1 0 0 0,-1 1 0 0 0,1-1 0 0 0,-1 1 0 0 0,1 0 0 0 0,-1 0 0 0 0,1-1 0 0 0,-1 1 0 0 0,0 0 0 0 0,1 0 0 0 0,-1-1 1 0 0,1 1-1 0 0,-1 0 0 0 0,0 0 0 0 0,1 0 0 0 0,-1 0 0 0 0,0 0 0 0 0,1 0 0 0 0,-1 0 0 0 0,0 0 0 0 0,1 0 0 0 0,-1 0 0 0 0,1 1 0 0 0,-1-1 0 0 0,0 0 0 0 0,-1 1 30 0 0,1 1-1 0 0,0-1 0 0 0,-1 0 1 0 0,1 1-1 0 0,0-1 1 0 0,0 0-1 0 0,0 1 0 0 0,0-1 1 0 0,0 1-1 0 0,0 0 0 0 0,0 3 1 0 0,-12 46 745 0 0,11-19-754 0 0,1-1 0 0 0,1 0-1 0 0,2 0 1 0 0,1 0 0 0 0,2 0 0 0 0,9 36 0 0 0,5 0-56 0 0,46 109 1 0 0,-51-145-544 0 0,1 0 0 0 0,2-1 0 0 0,28 38 0 0 0,-17-32-7215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45 8754 0 0,'-18'-22'1267'0'0,"17"20"-888"0"0,-1 0 0 0 0,1 0 0 0 0,0 0 1 0 0,-1 0-1 0 0,1 1 0 0 0,-1-1 0 0 0,1 0 0 0 0,-1 1 1 0 0,0-1-1 0 0,1 1 0 0 0,-5-3 0 0 0,5 4-276 0 0,0 0 0 0 0,0 0-1 0 0,1 1 1 0 0,-1-1 0 0 0,0 0 0 0 0,0 0 0 0 0,0 0-1 0 0,0 1 1 0 0,0-1 0 0 0,0 0 0 0 0,0 1-1 0 0,1-1 1 0 0,-1 1 0 0 0,0-1 0 0 0,0 1-1 0 0,1-1 1 0 0,-1 1 0 0 0,0 0 0 0 0,1-1 0 0 0,-1 1-1 0 0,0 0 1 0 0,1 0 0 0 0,-1-1 0 0 0,1 1-1 0 0,0 0 1 0 0,-1 0 0 0 0,0 0 0 0 0,-12 28 790 0 0,11-24-624 0 0,-4 12 45 0 0,0 0 1 0 0,1 0 0 0 0,1 1 0 0 0,0-1 0 0 0,2 1-1 0 0,-2 25 1 0 0,4-37-260 0 0,0 0-1 0 0,0 1 1 0 0,0-1-1 0 0,1 1 1 0 0,-1-1-1 0 0,2 0 1 0 0,-1 0-1 0 0,1 1 0 0 0,0-1 1 0 0,0 0-1 0 0,1 0 1 0 0,-1-1-1 0 0,1 1 1 0 0,1 0-1 0 0,-1-1 1 0 0,1 0-1 0 0,0 0 1 0 0,0 0-1 0 0,0 0 1 0 0,1-1-1 0 0,6 6 1 0 0,-9-9-92 0 0,1 1 1 0 0,0-1 0 0 0,0 1-1 0 0,-1-1 1 0 0,1 0 0 0 0,0 0-1 0 0,0 0 1 0 0,0 0 0 0 0,0-1-1 0 0,0 1 1 0 0,1-1 0 0 0,-1 1-1 0 0,0-1 1 0 0,0 0 0 0 0,0-1-1 0 0,0 1 1 0 0,0 0 0 0 0,4-2-1 0 0,-2 0-149 0 0,0 0 0 0 0,0 0-1 0 0,0 0 1 0 0,-1-1-1 0 0,1 0 1 0 0,-1 0 0 0 0,1 0-1 0 0,-1 0 1 0 0,7-8 0 0 0,-1 0-245 0 0,0-2 0 0 0,-1 1 0 0 0,0-1 1 0 0,-1-1-1 0 0,0 1 0 0 0,7-20 1 0 0,3-20-234 0 0,-13 36 758 0 0,0 1-1 0 0,9-18 1 0 0,6 72 3312 0 0,-13-22-3028 0 0,1-1 1 0 0,1 0 0 0 0,0-1-1 0 0,0 0 1 0 0,23 24 0 0 0,-30-35-349 0 0,1 0 0 0 0,-1-1 1 0 0,1 0-1 0 0,0 1 0 0 0,0-1 0 0 0,0 0 0 0 0,0 0 1 0 0,0 0-1 0 0,0-1 0 0 0,1 1 0 0 0,-1-1 1 0 0,0 0-1 0 0,1 0 0 0 0,-1 0 0 0 0,1 0 0 0 0,-1-1 1 0 0,1 1-1 0 0,0-1 0 0 0,-1 0 0 0 0,1 0 1 0 0,-1 0-1 0 0,1 0 0 0 0,-1-1 0 0 0,1 1 1 0 0,0-1-1 0 0,-1 0 0 0 0,0 0 0 0 0,1-1 0 0 0,-1 1 1 0 0,0-1-1 0 0,1 1 0 0 0,-1-1 0 0 0,0 0 1 0 0,5-5-1 0 0,-3 2 23 0 0,1 0 0 0 0,-1-1 0 0 0,-1 0 0 0 0,1 0 0 0 0,-1 0 0 0 0,0 0 0 0 0,-1-1 0 0 0,1 1 0 0 0,-1-1 0 0 0,-1 0 0 0 0,1 0 0 0 0,2-12 0 0 0,-4 14-183 0 0,0-1 0 0 0,-1 1 0 0 0,1-1 1 0 0,-1 0-1 0 0,0 1 0 0 0,0-1 0 0 0,-3-10 0 0 0,3 13-273 0 0,-1 0 1 0 0,0 0-1 0 0,0 0 1 0 0,0 0-1 0 0,-1 0 1 0 0,1 1-1 0 0,-1-1 1 0 0,0 0-1 0 0,1 1 1 0 0,-1-1-1 0 0,0 1 0 0 0,-1-1 1 0 0,1 1-1 0 0,-4-3 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2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32 9674 0 0,'0'-1'125'0'0,"0"-1"0"0"0,1 1 0 0 0,-1-1-1 0 0,0 1 1 0 0,0 0 0 0 0,1-1 0 0 0,-1 1 0 0 0,0-1-1 0 0,-1 1 1 0 0,1 0 0 0 0,0-1 0 0 0,0 1 0 0 0,-1-1 0 0 0,1 1-1 0 0,-1-2 1 0 0,0 2 1 0 0,1 1 1 0 0,0-1-1 0 0,-1 1 0 0 0,1-1 1 0 0,-1 1-1 0 0,1-1 0 0 0,-1 1 0 0 0,1-1 1 0 0,-1 1-1 0 0,0 0 0 0 0,1-1 1 0 0,-1 1-1 0 0,0 0 0 0 0,1-1 0 0 0,-1 1 1 0 0,1 0-1 0 0,-1 0 0 0 0,0 0 1 0 0,0 0-1 0 0,1 0 0 0 0,-1-1 0 0 0,-1 2 1 0 0,0-1 54 0 0,-1 0 1 0 0,0 1 0 0 0,1-1 0 0 0,-1 1 0 0 0,1 0-1 0 0,-1 0 1 0 0,1 0 0 0 0,-1 0 0 0 0,1 0-1 0 0,0 1 1 0 0,-1-1 0 0 0,1 1 0 0 0,0 0 0 0 0,-4 3-1 0 0,-12 16 182 0 0,0 0 0 0 0,1 1 0 0 0,1 1 0 0 0,1 0 0 0 0,1 1 0 0 0,1 1 0 0 0,2 0 0 0 0,0 1 0 0 0,-11 42 0 0 0,21-64-317 0 0,0 1 0 0 0,0 0 0 0 0,1-1 0 0 0,0 1-1 0 0,0 0 1 0 0,0-1 0 0 0,0 1 0 0 0,1 0-1 0 0,-1-1 1 0 0,1 1 0 0 0,0-1 0 0 0,1 1-1 0 0,-1-1 1 0 0,1 1 0 0 0,0-1 0 0 0,0 0-1 0 0,1 0 1 0 0,-1 0 0 0 0,5 6 0 0 0,-4-7-36 0 0,-1-1 1 0 0,1 1-1 0 0,0-1 1 0 0,0 0-1 0 0,0 0 1 0 0,1 0-1 0 0,-1 0 1 0 0,0-1-1 0 0,1 1 1 0 0,-1-1-1 0 0,1 0 1 0 0,-1 0-1 0 0,1 0 1 0 0,0-1-1 0 0,0 1 1 0 0,-1-1-1 0 0,1 0 1 0 0,0 0-1 0 0,-1 0 1 0 0,1 0-1 0 0,0-1 1 0 0,0 1-1 0 0,-1-1 1 0 0,7-2-1 0 0,1-1-171 0 0,-1 0 1 0 0,0 0-1 0 0,0-1 0 0 0,0-1 1 0 0,-1 1-1 0 0,1-2 0 0 0,-1 1 1 0 0,-1-1-1 0 0,1-1 0 0 0,-1 1 1 0 0,-1-1-1 0 0,0-1 0 0 0,0 0 1 0 0,0 0-1 0 0,-1 0 0 0 0,0 0 0 0 0,6-15 1 0 0,-6 9-79 0 0,0 0-1 0 0,-1 0 1 0 0,0-1 0 0 0,-1 0 0 0 0,-1 0 0 0 0,0 0-1 0 0,-2 0 1 0 0,1-1 0 0 0,-2 1 0 0 0,0-1 0 0 0,-4-19-1 0 0,10 101 914 0 0,-5-43 42 0 0,1 0 1 0 0,1 0-1 0 0,1-1 1 0 0,8 28 0 0 0,-9-42-589 0 0,0 0 0 0 0,0 0 0 0 0,0-1 0 0 0,1 0 0 0 0,-1 0 0 0 0,2 0 1 0 0,-1 0-1 0 0,1 0 0 0 0,0-1 0 0 0,0 0 0 0 0,0 0 0 0 0,1 0 0 0 0,-1-1 1 0 0,1 1-1 0 0,0-1 0 0 0,1-1 0 0 0,10 5 0 0 0,-8-4-353 0 0,0-1 1 0 0,0 0-1 0 0,1-1 0 0 0,9 2 0 0 0,-7-2-805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3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0 197 456 0 0,'1'-1'221'0'0,"0"0"0"0"0,-1 1 1 0 0,1-1-1 0 0,0 0 0 0 0,0 0 0 0 0,-1 1 0 0 0,1-1 1 0 0,0 0-1 0 0,0 1 0 0 0,0-1 0 0 0,0 1 0 0 0,0-1 1 0 0,0 1-1 0 0,0-1 0 0 0,-1 1 0 0 0,1 0 0 0 0,1 0 0 0 0,-1-1 1 0 0,0 1-1 0 0,1 0 0 0 0,23-4 3170 0 0,-19 4-2883 0 0,-1 0-1 0 0,0 0 0 0 0,0 1 0 0 0,1 0 0 0 0,-1 0 1 0 0,0 0-1 0 0,0 0 0 0 0,0 1 0 0 0,0 0 0 0 0,-1 0 0 0 0,1 1 1 0 0,6 3-1 0 0,-3 0-50 0 0,-1 0 1 0 0,1 0-1 0 0,-2 0 1 0 0,1 1-1 0 0,-1 0 1 0 0,8 11-1 0 0,3 9 63 0 0,-2 0 0 0 0,0 1 0 0 0,11 33 0 0 0,-23-55-417 0 0,6 26-39 0 0,-9-24 154 0 0,-9-22 386 0 0,2 0-487 0 0,2 0 0 0 0,0-1-1 0 0,1 1 1 0 0,0-1 0 0 0,1 0 0 0 0,0 0 0 0 0,2-1 0 0 0,0 1 0 0 0,0 0 0 0 0,2 0 0 0 0,2-22 0 0 0,2 5-436 0 0,1 1-1 0 0,2 1 1 0 0,1-1 0 0 0,20-43-1 0 0,-14 39-735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3:03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31 298 6913 0 0,'4'-1'406'0'0,"1"0"-1"0"0,-1 1 0 0 0,0-2 1 0 0,0 1-1 0 0,0 0 0 0 0,0-1 0 0 0,0 0 1 0 0,0 0-1 0 0,-1 0 0 0 0,1 0 0 0 0,-1 0 1 0 0,5-5-1 0 0,37-37 1472 0 0,-38 35-1669 0 0,0 0-1 0 0,-1-1 1 0 0,0 0 0 0 0,-1-1 0 0 0,0 1-1 0 0,-1-1 1 0 0,0 0 0 0 0,4-15-1 0 0,-7 21-67 0 0,0 1 0 0 0,0 0-1 0 0,0-1 1 0 0,-1 1 0 0 0,1-1-1 0 0,-1 1 1 0 0,0-1 0 0 0,0 1-1 0 0,-1-1 1 0 0,1 1 0 0 0,-1-1-1 0 0,0 1 1 0 0,-1 0 0 0 0,1-1-1 0 0,-1 1 1 0 0,1 0 0 0 0,-1 0-1 0 0,0 0 1 0 0,-1 0 0 0 0,1 0-1 0 0,-1 1 1 0 0,0-1 0 0 0,0 1-1 0 0,-4-5 1 0 0,5 7-73 0 0,1-1-1 0 0,-1 1 1 0 0,0 0-1 0 0,0 0 1 0 0,0 0-1 0 0,0 0 1 0 0,0 0-1 0 0,0 0 1 0 0,0 1-1 0 0,0-1 0 0 0,0 1 1 0 0,0-1-1 0 0,0 1 1 0 0,-1 0-1 0 0,1 0 1 0 0,0 0-1 0 0,0 0 1 0 0,0 0-1 0 0,0 0 1 0 0,-3 1-1 0 0,1 1-9 0 0,0-1-1 0 0,1 1 1 0 0,-1 0-1 0 0,1-1 1 0 0,-1 2 0 0 0,1-1-1 0 0,0 0 1 0 0,0 1-1 0 0,0-1 1 0 0,-4 6-1 0 0,-2 2 67 0 0,1 1 0 0 0,0 0 1 0 0,1 0-1 0 0,0 1 0 0 0,-7 19 0 0 0,11-24-84 0 0,1-1 1 0 0,-1 1-1 0 0,1-1 1 0 0,1 1 0 0 0,0 0-1 0 0,0 0 1 0 0,0 0-1 0 0,1 0 1 0 0,0 0-1 0 0,0 0 1 0 0,0 0 0 0 0,1 0-1 0 0,0 0 1 0 0,1-1-1 0 0,-1 1 1 0 0,1 0-1 0 0,1-1 1 0 0,-1 1-1 0 0,1-1 1 0 0,7 12 0 0 0,-4-10-8 0 0,-1-1 1 0 0,1 0 0 0 0,1-1-1 0 0,-1 1 1 0 0,1-1 0 0 0,1 0-1 0 0,-1-1 1 0 0,1 1 0 0 0,0-2-1 0 0,0 1 1 0 0,0-1 0 0 0,0 0-1 0 0,1-1 1 0 0,0 0 0 0 0,13 3-1 0 0,22 1-21 0 0,6-6-11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6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73 2040 0 0,'-1'-3'46'0'0,"1"-1"191"0"0,0 1 0 0 0,-1-1 0 0 0,0 0 0 0 0,0 1 0 0 0,0-1 0 0 0,0 1 0 0 0,0 0 0 0 0,-1-1 0 0 0,1 1 0 0 0,-1 0 0 0 0,0 0 0 0 0,0 0 0 0 0,-4-4 0 0 0,5 9 79 0 0,0 0 1 0 0,0 0-1 0 0,1 1 1 0 0,-1-1-1 0 0,0 1 0 0 0,1-1 1 0 0,-1 0-1 0 0,1 1 1 0 0,0-1-1 0 0,0 4 1 0 0,-2 65 928 0 0,-3-1 1 0 0,-4 0-1 0 0,-26 110 1 0 0,31-166-846 0 0,6-18-86 0 0,5-24-237 0 0,-5-83-516 0 0,-2 64 156 0 0,7-60 0 0 0,-5 94 367 0 0,0-1 0 0 0,1 1 0 0 0,1 0 0 0 0,0 0 0 0 0,0 1 0 0 0,1-1 0 0 0,1 1 0 0 0,0 0-1 0 0,9-12 1 0 0,-15 23-25 0 0,1 0 0 0 0,0 0-1 0 0,0 0 1 0 0,0 0-1 0 0,0 0 1 0 0,0 0-1 0 0,0 0 1 0 0,0 0-1 0 0,0 0 1 0 0,0 0 0 0 0,0 0-1 0 0,0 1 1 0 0,0-1-1 0 0,1 0 1 0 0,-1 1-1 0 0,0-1 1 0 0,0 1-1 0 0,1 0 1 0 0,-1-1-1 0 0,0 1 1 0 0,1 0 0 0 0,-1 0-1 0 0,0 0 1 0 0,1 0-1 0 0,-1 0 1 0 0,1 0-1 0 0,-1 0 1 0 0,0 0-1 0 0,1 0 1 0 0,-1 1 0 0 0,0-1-1 0 0,1 1 1 0 0,-1-1-1 0 0,0 1 1 0 0,0-1-1 0 0,1 1 1 0 0,-1 0-1 0 0,0-1 1 0 0,0 1 0 0 0,1 1-1 0 0,6 5 211 0 0,-1 0 0 0 0,1 0 1 0 0,-2 0-1 0 0,11 15 0 0 0,-3-4-85 0 0,5 4-26 0 0,1-1 0 0 0,1-1 0 0 0,28 20 0 0 0,-36-31-566 0 0,0 0 0 0 0,0-2 0 0 0,1 0-1 0 0,0 0 1 0 0,0-1 0 0 0,0-1 0 0 0,27 7 0 0 0,-10-7-5380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08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2151 8290 0 0,'-8'0'438'0'0,"-16"-1"-415"0"0,0 0-1 0 0,0 1 1 0 0,-25 5 0 0 0,45-4 674 0 0,10-2-353 0 0,26-4-372 0 0,48-9-466 0 0,-41 5 332 0 0,338-87-207 0 0,-70 9 1297 0 0,-125 37-533 0 0,757-159 1032 0 0,-793 181-1426 0 0,887-207 274 0 0,-666 132 182 0 0,890-221 480 0 0,-624 184-1044 0 0,-216 29 273 0 0,-118 29-237 0 0,186-38-120 0 0,553-161 618 0 0,-184 35-675 0 0,-843 243 239 0 0,-1 0-5 0 0,0 1 0 0 0,0 0 0 0 0,0 0 0 0 0,0 1 0 0 0,0 1 0 0 0,0-1 0 0 0,14 2-1 0 0,-7 4-143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17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5153 0 0,'3'4'-7'0'0,"0"0"0"0"0,1 0 1 0 0,0 0-1 0 0,0 0 0 0 0,0 0 0 0 0,0-1 0 0 0,8 5 0 0 0,12 11-18 0 0,-13-8 52 0 0,0 1 0 0 0,-1-1 1 0 0,0 1-1 0 0,-1 1 0 0 0,0 0 0 0 0,-1 0 0 0 0,12 28 0 0 0,-14-29-138 0 0,0 0-1 0 0,1-1 0 0 0,0 1 1 0 0,15 15-1 0 0,3 5-43 0 0,-18-23 181 0 0,1-1-1 0 0,1 0 1 0 0,0 0 0 0 0,0-1 0 0 0,14 9 0 0 0,7 6 19 0 0,33 25 203 0 0,27 22 235 0 0,-85-64-445 0 0,1-1 1 0 0,0 0-1 0 0,0 0 1 0 0,11 4-1 0 0,-10-5-19 0 0,0 0 0 0 0,-1 1-1 0 0,1 0 1 0 0,9 7-1 0 0,13 15-42 0 0,-5-6 79 0 0,-1 1 0 0 0,-1 1-1 0 0,-1 1 1 0 0,-1 1 0 0 0,26 39-1 0 0,-37-48 2 0 0,1-1-1 0 0,1-1 1 0 0,0 1 0 0 0,1-2-1 0 0,12 12 1 0 0,71 51 614 0 0,-69-57-524 0 0,-1 1 1 0 0,0 2 0 0 0,-2 0-1 0 0,27 32 1 0 0,-15-12-147 0 0,39 36 0 0 0,-53-56 0 0 0,77 63 57 0 0,-48-43-24 0 0,59 64 850 0 0,-70-64-553 0 0,-15-18-167 0 0,3 3 29 0 0,-2 0-1 0 0,0 2 1 0 0,22 34-1 0 0,-33-43-165 0 0,1 0 0 0 0,0-1 0 0 0,2 0 0 0 0,0-1 0 0 0,1-1 0 0 0,0-1 0 0 0,34 20 0 0 0,-28-17 44 0 0,33 33 0 0 0,-45-38-20 0 0,2 0-1 0 0,0-1 0 0 0,0-1 1 0 0,2 0-1 0 0,-1-1 0 0 0,31 15 1 0 0,-18-14 13 0 0,-1 1 1 0 0,-1 2-1 0 0,0 1 1 0 0,-1 0-1 0 0,-1 2 1 0 0,0 1-1 0 0,-1 1 1 0 0,-1 1-1 0 0,-1 1 1 0 0,25 32-1 0 0,-32-39-63 0 0,-1 0 0 0 0,2-1 0 0 0,0-1 0 0 0,1 0 0 0 0,0-1 0 0 0,0 0 0 0 0,20 8 0 0 0,-10-4 0 0 0,47 34 0 0 0,72 65 203 0 0,-38-48-240 0 0,-3-2 123 0 0,-58-30-231 0 0,156 105 190 0 0,-130-95 25 0 0,-18-8-66 0 0,1-4-1 0 0,101 44 0 0 0,-137-67-4 0 0,0 1 0 0 0,-1 1 0 0 0,0 1-1 0 0,0 0 1 0 0,27 26 0 0 0,34 24 102 0 0,-9-14 53 0 0,-39-26-95 0 0,1 0 1 0 0,0-3-1 0 0,2 0 0 0 0,36 13 1 0 0,-23-11-60 0 0,-1 2 0 0 0,-1 1 0 0 0,58 43 0 0 0,-30-19 0 0 0,164 92 128 0 0,-79-38-129 0 0,14 9-90 0 0,80 33 95 0 0,-135-77 1 0 0,69 45 6 0 0,170 122 141 0 0,-303-202-237 0 0,77 33 0 0 0,17 11 19 0 0,5 4-44 0 0,217 83 0 0 0,-290-130-138 0 0,97 52-1007 0 0,-75-35 741 0 0,-11-11 514 0 0,26 12 0 0 0,-70-25 40 0 0,1-2 0 0 0,89 31 0 0 0,6 1 417 0 0,-26-8 80 0 0,43 0-392 0 0,-141-43-316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19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37 921 8290 0 0,'-36'67'1392'0'0,"46"-88"1380"0"0,14-44 0 0 0,-8 22-1935 0 0,58-131-66 0 0,7 2-1 0 0,117-181 1 0 0,-144 274-1026 0 0,-14 30-4502 0 0,-12 18-980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19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7 11979 0 0,'-18'-6'1000'0'0,"18"6"-970"0"0,-1 0 0 0 0,1 0 0 0 0,0 0 1 0 0,0 0-1 0 0,0 0 0 0 0,0 0 1 0 0,-1 0-1 0 0,1 0 0 0 0,0 0 0 0 0,0 0 1 0 0,0 0-1 0 0,0 0 0 0 0,0 0 1 0 0,-1 0-1 0 0,1 0 0 0 0,0 0 1 0 0,0 0-1 0 0,0 0 0 0 0,0 0 0 0 0,0 0 1 0 0,-1 1-1 0 0,1-1 0 0 0,0 0 1 0 0,0 0-1 0 0,0 0 0 0 0,0 0 0 0 0,0 0 1 0 0,0 0-1 0 0,0 0 0 0 0,0 1 1 0 0,-1-1-1 0 0,1 0 0 0 0,0 0 1 0 0,0 0-1 0 0,0 0 0 0 0,0 0 0 0 0,0 0 1 0 0,0 1-1 0 0,0-1 0 0 0,0 0 1 0 0,0 0-1 0 0,0 0 0 0 0,0 0 0 0 0,0 1 1 0 0,0-1-1 0 0,15 24 2597 0 0,0-3-2094 0 0,45 90 1706 0 0,-25-44-1371 0 0,47 67-1 0 0,-61-100-936 0 0,9 11-223 0 0,-8-22-4043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19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1 252 4145 0 0,'2'-7'105'0'0,"1"-1"0"0"0,0 1 0 0 0,1 0 0 0 0,-1 0 0 0 0,1 0 0 0 0,0 0 0 0 0,1 1 0 0 0,6-7-1 0 0,6-11 139 0 0,45-63 1860 0 0,-55 79-1711 0 0,-1 0 0 0 0,2 1 0 0 0,-1 0 0 0 0,1 0 0 0 0,0 0 0 0 0,0 1-1 0 0,1 1 1 0 0,12-7 0 0 0,-19 11-295 0 0,-1 0-1 0 0,0 1 0 0 0,1-1 0 0 0,-1 1 0 0 0,1-1 1 0 0,-1 1-1 0 0,0 0 0 0 0,1 0 0 0 0,-1 0 1 0 0,1-1-1 0 0,-1 1 0 0 0,1 1 0 0 0,-1-1 1 0 0,1 0-1 0 0,-1 0 0 0 0,1 0 0 0 0,-1 1 1 0 0,1-1-1 0 0,-1 1 0 0 0,0-1 0 0 0,1 1 0 0 0,1 1 1 0 0,-1 0 9 0 0,0-1 1 0 0,0 1 0 0 0,0 0 0 0 0,-1 0-1 0 0,1 0 1 0 0,-1 0 0 0 0,1 1 0 0 0,-1-1-1 0 0,0 0 1 0 0,0 1 0 0 0,2 4-1 0 0,0 4 104 0 0,-1 1-1 0 0,1-1 1 0 0,-2 1-1 0 0,1 18 0 0 0,-3-11-51 0 0,-1 1-1 0 0,0-1 1 0 0,-1 1 0 0 0,-8 22-1 0 0,5-18 15 0 0,-6 47 1 0 0,12-70-172 0 0,0-1 1 0 0,0 0 0 0 0,0 1 0 0 0,0-1 0 0 0,0 1 0 0 0,-1-1 0 0 0,1 0 0 0 0,0 1 0 0 0,0-1-1 0 0,0 0 1 0 0,0 1 0 0 0,0-1 0 0 0,0 1 0 0 0,1-1 0 0 0,-1 0 0 0 0,0 1 0 0 0,0-1 0 0 0,0 1-1 0 0,0-1 1 0 0,0 0 0 0 0,1 1 0 0 0,-1-1 0 0 0,0 0 0 0 0,0 1 0 0 0,0-1 0 0 0,1 0 0 0 0,-1 0-1 0 0,0 1 1 0 0,1-1 0 0 0,-1 0 0 0 0,0 0 0 0 0,0 1 0 0 0,1-1 0 0 0,-1 0 0 0 0,1 0 0 0 0,-1 0-1 0 0,0 1 1 0 0,1-1 0 0 0,16-8-20 0 0,20-27-214 0 0,-33 30 149 0 0,6-5-70 0 0,0 1 1 0 0,0 0-1 0 0,1 1 1 0 0,0 0 0 0 0,1 1-1 0 0,0 0 1 0 0,18-8 0 0 0,-27 13 152 0 0,0 1 0 0 0,1 0 0 0 0,-1 0 1 0 0,0 0-1 0 0,1 1 0 0 0,-1-1 0 0 0,0 1 1 0 0,1 0-1 0 0,-1-1 0 0 0,1 2 0 0 0,-1-1 1 0 0,1 0-1 0 0,-1 1 0 0 0,0-1 0 0 0,1 1 1 0 0,-1 0-1 0 0,0 0 0 0 0,0 0 1 0 0,0 1-1 0 0,1-1 0 0 0,-1 1 0 0 0,0 0 1 0 0,-1 0-1 0 0,1 0 0 0 0,0 0 0 0 0,-1 0 1 0 0,1 0-1 0 0,-1 1 0 0 0,0 0 0 0 0,1-1 1 0 0,-1 1-1 0 0,0 0 0 0 0,-1 0 0 0 0,1 0 1 0 0,1 4-1 0 0,0-3 40 0 0,-1 1 1 0 0,0 1-1 0 0,-1-1 0 0 0,1 0 1 0 0,-1 0-1 0 0,0 1 0 0 0,0-1 1 0 0,0 0-1 0 0,-1 1 0 0 0,0 8 1 0 0,-2 2 278 0 0,-1-1 0 0 0,-5 20 0 0 0,-1 10 187 0 0,7-34-639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0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0 485 5065 0 0,'9'-22'637'0'0,"1"-1"-1"0"0,18-28 1 0 0,4-9 1283 0 0,-23 41-1177 0 0,-2-1 1 0 0,0 0-1 0 0,-1 0 0 0 0,0-1 0 0 0,3-33 0 0 0,-8 40-715 0 0,0 1 0 0 0,-1-1 0 0 0,-1 1 1 0 0,0-1-1 0 0,0 1 0 0 0,-2 0 0 0 0,0-1 0 0 0,0 1 0 0 0,-10-24 0 0 0,13 36-99 0 0,0 1-1 0 0,-1-1 1 0 0,1 0 0 0 0,0 0 0 0 0,-1 0-1 0 0,1 0 1 0 0,0 1 0 0 0,-1-1 0 0 0,1 0-1 0 0,-1 0 1 0 0,1 1 0 0 0,-1-1 0 0 0,0 0-1 0 0,1 1 1 0 0,-1-1 0 0 0,0 1 0 0 0,1-1-1 0 0,-1 1 1 0 0,0-1 0 0 0,0 1 0 0 0,1-1-1 0 0,-1 1 1 0 0,0 0 0 0 0,0-1 0 0 0,0 1-1 0 0,0 0 1 0 0,1 0 0 0 0,-1 0 0 0 0,0 0-1 0 0,0-1 1 0 0,-1 1 0 0 0,0 1 1 0 0,0 0-1 0 0,0 0 1 0 0,0 0 0 0 0,1 0 0 0 0,-1 0-1 0 0,0 0 1 0 0,1 1 0 0 0,-1-1-1 0 0,1 1 1 0 0,0-1 0 0 0,-1 1 0 0 0,1-1-1 0 0,-1 3 1 0 0,-6 8 70 0 0,1 0 0 0 0,-10 24-1 0 0,13-29 207 0 0,1 1-1 0 0,0-1 0 0 0,1 1 1 0 0,-1 0-1 0 0,2 0 0 0 0,-3 14 0 0 0,4-20-130 0 0,1 0 0 0 0,-1-1-1 0 0,0 1 1 0 0,0 0-1 0 0,1 0 1 0 0,-1-1-1 0 0,1 1 1 0 0,-1-1-1 0 0,1 1 1 0 0,0 0-1 0 0,-1-1 1 0 0,1 1-1 0 0,0-1 1 0 0,0 1-1 0 0,0-1 1 0 0,0 0-1 0 0,0 0 1 0 0,1 1-1 0 0,-1-1 1 0 0,0 0-1 0 0,1 0 1 0 0,-1 0-1 0 0,0 0 1 0 0,1 0 0 0 0,-1 0-1 0 0,1-1 1 0 0,0 1-1 0 0,-1 0 1 0 0,1-1-1 0 0,-1 1 1 0 0,1-1-1 0 0,0 0 1 0 0,0 0-1 0 0,-1 1 1 0 0,1-1-1 0 0,0 0 1 0 0,-1 0-1 0 0,3-1 1 0 0,6 1-238 0 0,-1 0 1 0 0,0-1 0 0 0,0-1-1 0 0,18-4 1 0 0,-8 1-4826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0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105 236 10594 0 0,'2'-1'289'0'0,"0"0"-1"0"0,-1-1 0 0 0,1 1 1 0 0,0 0-1 0 0,0-1 0 0 0,-1 1 1 0 0,1-1-1 0 0,-1 0 0 0 0,0 0 1 0 0,1 1-1 0 0,-1-1 0 0 0,0 0 1 0 0,2-4-1 0 0,16-30 1549 0 0,-17 30-1847 0 0,1 1 0 0 0,-1-1 0 0 0,0 1 0 0 0,0-1 0 0 0,-1 1 0 0 0,0-1 0 0 0,0 0 0 0 0,0 0 0 0 0,-1 0 0 0 0,0 0 0 0 0,0 0 0 0 0,0 1 0 0 0,-1-1 0 0 0,1 0 0 0 0,-3-6 0 0 0,1 7-394 0 0,0 1 1 0 0,0-1 0 0 0,0 1-1 0 0,0 0 1 0 0,-1-1-1 0 0,0 1 1 0 0,0 1 0 0 0,0-1-1 0 0,0 0 1 0 0,-1 1-1 0 0,0-1 1 0 0,1 1 0 0 0,-1 0-1 0 0,0 0 1 0 0,0 1-1 0 0,-1-1 1 0 0,1 1 0 0 0,-7-3-1 0 0,8 4 171 0 0,1 0-1 0 0,0 1 0 0 0,0-1 1 0 0,0 0-1 0 0,-1 1 0 0 0,1-1 1 0 0,0 1-1 0 0,0 0 0 0 0,-1 0 1 0 0,1 0-1 0 0,0 0 0 0 0,-1 0 1 0 0,1 0-1 0 0,0 1 0 0 0,-1-1 1 0 0,1 1-1 0 0,0-1 0 0 0,0 1 1 0 0,0 0-1 0 0,0 0 0 0 0,0 0 1 0 0,0 0-1 0 0,0 1 0 0 0,-3 1 1 0 0,2-1 358 0 0,1 1 1 0 0,-1 0 0 0 0,0 0 0 0 0,1 1 0 0 0,0-1 0 0 0,0 1-1 0 0,0-1 1 0 0,0 1 0 0 0,0-1 0 0 0,1 1 0 0 0,-1 0-1 0 0,1 0 1 0 0,-1 5 0 0 0,1-5 294 0 0,0 1-1 0 0,1 0 1 0 0,0 0-1 0 0,-1-1 1 0 0,2 1-1 0 0,-1 0 1 0 0,0 0-1 0 0,1-1 1 0 0,0 1-1 0 0,0 0 1 0 0,3 6-1 0 0,-4-9-246 0 0,1 0 0 0 0,1 0 0 0 0,-1 0-1 0 0,0 0 1 0 0,0 0 0 0 0,1 0 0 0 0,-1 0 0 0 0,1 0 0 0 0,0 0-1 0 0,-1-1 1 0 0,1 1 0 0 0,0-1 0 0 0,0 1 0 0 0,0-1 0 0 0,0 0-1 0 0,0 1 1 0 0,0-1 0 0 0,1 0 0 0 0,-1 0 0 0 0,0-1 0 0 0,0 1-1 0 0,4 0 1 0 0,3 0 107 0 0,0-1 0 0 0,0 0 0 0 0,0 0-1 0 0,0-1 1 0 0,0 0 0 0 0,-1-1 0 0 0,1 0 0 0 0,0 0-1 0 0,13-7 1 0 0,-3 1-468 0 0,0-1 1 0 0,-1 0-1 0 0,18-14 0 0 0,-19 10-5413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1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5529 0 0,'0'-1'96'0'0,"0"0"-1"0"0,1-1 1 0 0,-1 1 0 0 0,1 0-1 0 0,-1 0 1 0 0,1 0-1 0 0,-1 0 1 0 0,1 0 0 0 0,0 0-1 0 0,0 0 1 0 0,0 0-1 0 0,-1 0 1 0 0,1 1 0 0 0,0-1-1 0 0,0 0 1 0 0,0 0-1 0 0,0 1 1 0 0,0-1-1 0 0,0 0 1 0 0,1 1 0 0 0,-1-1-1 0 0,0 1 1 0 0,0 0-1 0 0,0-1 1 0 0,0 1 0 0 0,3 0-1 0 0,-1-1 132 0 0,-1 0-1 0 0,1 1 1 0 0,-1-1-1 0 0,1 1 1 0 0,0 0 0 0 0,-1 0-1 0 0,1 0 1 0 0,0 0-1 0 0,-1 1 1 0 0,1-1-1 0 0,4 2 1 0 0,7 7 405 0 0,-1 0 1 0 0,1 1-1 0 0,-2 1 0 0 0,1 0 0 0 0,-2 1 1 0 0,0 0-1 0 0,0 0 0 0 0,13 21 1 0 0,-46-66 920 0 0,-18-37 0 0 0,33 56-1895 0 0,1 0 0 0 0,0 0 1 0 0,1-1-1 0 0,1 0 0 0 0,0 0 0 0 0,-3-28 0 0 0,7 15-5897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1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1 179 5985 0 0,'11'-6'1317'0'0,"0"-2"-1"0"0,17-14 0 0 0,42-56 2802 0 0,-27 24-6874 0 0,-36 43 1574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1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9218 0 0,'184'210'9435'0'0,"-125"-132"-10162"0"0,-4 1-3725 0 0,-38-54-1340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7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3 7370 0 0,'-1'0'125'0'0,"0"-1"0"0"0,1 1 1 0 0,-1 0-1 0 0,0 0 1 0 0,1-1-1 0 0,-1 1 0 0 0,0 0 1 0 0,1 0-1 0 0,-1 0 1 0 0,0 0-1 0 0,0 0 0 0 0,1 0 1 0 0,-1 0-1 0 0,0 0 1 0 0,1 0-1 0 0,-1 0 0 0 0,0 1 1 0 0,1-1-1 0 0,-1 0 1 0 0,0 0-1 0 0,1 1 0 0 0,-1-1 1 0 0,0 0-1 0 0,1 1 1 0 0,-1-1-1 0 0,0 0 0 0 0,1 1 1 0 0,-1-1-1 0 0,1 1 1 0 0,-1 0-1 0 0,0 1 27 0 0,0-1 0 0 0,1 1-1 0 0,-1-1 1 0 0,1 1 0 0 0,-1 0 0 0 0,1-1-1 0 0,0 1 1 0 0,0 0 0 0 0,-1 0 0 0 0,1-1-1 0 0,0 1 1 0 0,1 2 0 0 0,9 44 1517 0 0,11 20 256 0 0,47 101-1 0 0,-53-140-2206 0 0,35 52 0 0 0,-37-64-1174 0 0,1 0 0 0 0,0-1 0 0 0,29 25 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2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90 416 1376 0 0,'-3'0'57'0'0,"1"0"-1"0"0,-1 0 0 0 0,1 1 1 0 0,-1-1-1 0 0,1 1 0 0 0,-1 0 0 0 0,1 0 1 0 0,-1 0-1 0 0,1 0 0 0 0,0 0 1 0 0,0 0-1 0 0,-1 1 0 0 0,1-1 1 0 0,0 1-1 0 0,0-1 0 0 0,-2 4 1 0 0,0-1 199 0 0,0 1 0 0 0,0 0 1 0 0,1-1-1 0 0,0 2 1 0 0,0-1-1 0 0,0 0 0 0 0,-2 6 1 0 0,1 0 492 0 0,1-1 1 0 0,0 1 0 0 0,0 0-1 0 0,1 0 1 0 0,1 0 0 0 0,-1 0 0 0 0,2 17-1 0 0,1-21-384 0 0,0 0 1 0 0,0-1-1 0 0,0 1 0 0 0,1-1 0 0 0,0 0 1 0 0,1 0-1 0 0,3 8 0 0 0,-5-12-317 0 0,0 0 0 0 0,0 0 0 0 0,1 0 0 0 0,-1 0 0 0 0,0 0 0 0 0,1 0 0 0 0,-1 0 0 0 0,1 0 0 0 0,0-1 0 0 0,0 1 0 0 0,0-1 0 0 0,0 1 0 0 0,0-1 0 0 0,0 0 0 0 0,0 0 0 0 0,0 0 0 0 0,0 0 0 0 0,0 0 0 0 0,1 0 0 0 0,-1 0 0 0 0,0-1 0 0 0,1 1 0 0 0,2-1 0 0 0,-4 0-26 0 0,1-1 1 0 0,0 1-1 0 0,-1-1 0 0 0,1 1 0 0 0,-1-1 0 0 0,1 0 0 0 0,-1 0 0 0 0,1 0 0 0 0,-1 0 0 0 0,0 0 0 0 0,1 0 0 0 0,-1 0 0 0 0,0 0 0 0 0,0 0 0 0 0,0-1 0 0 0,1 1 0 0 0,-2 0 0 0 0,1-1 0 0 0,0 1 0 0 0,0-1 1 0 0,0 1-1 0 0,-1-1 0 0 0,2-2 0 0 0,12-42 441 0 0,-12 41-421 0 0,2-18-326 0 0,-1 0 0 0 0,-1-1 0 0 0,-1 1 0 0 0,-1-1 0 0 0,-1 1 0 0 0,-4-25 0 0 0,3 30-459 0 0,4 22 897 0 0,1 0 0 0 0,-1 0 0 0 0,0 0-1 0 0,1-1 1 0 0,0 1 0 0 0,0-1 0 0 0,0 1 0 0 0,1-1 0 0 0,-1 0 0 0 0,1 0-1 0 0,-1 0 1 0 0,1-1 0 0 0,0 1 0 0 0,6 2 0 0 0,-4-2 45 0 0,0 1-1 0 0,0-1 1 0 0,0 0 0 0 0,1 0-1 0 0,-1-1 1 0 0,1 0-1 0 0,0 0 1 0 0,-1-1 0 0 0,1 0-1 0 0,0 0 1 0 0,10 0 0 0 0,-16-1-244 0 0,-1 0 0 0 0,1-1 1 0 0,0 1-1 0 0,0 0 0 0 0,0-1 1 0 0,-1 1-1 0 0,1-1 0 0 0,0 1 1 0 0,-1-1-1 0 0,1 0 0 0 0,0 1 0 0 0,-1-1 1 0 0,1 1-1 0 0,-1-1 0 0 0,1 0 1 0 0,-1 0-1 0 0,1 1 0 0 0,-1-1 1 0 0,1 0-1 0 0,-1 0 0 0 0,0 0 1 0 0,1 1-1 0 0,-1-1 0 0 0,0 0 0 0 0,0 0 1 0 0,0 0-1 0 0,0 0 0 0 0,0 0 1 0 0,0 1-1 0 0,0-1 0 0 0,0-1 1 0 0,-3-36-2273 0 0,2 24 1751 0 0,0 5 307 0 0,0 0-51 0 0,1 1 0 0 0,-1-1 0 0 0,1 1 1 0 0,1-1-1 0 0,-1 1 0 0 0,1-1 0 0 0,1 1 0 0 0,0-1 0 0 0,5-15 0 0 0,-4 24 704 0 0,0-1-1 0 0,1 1 1 0 0,-1 0 0 0 0,0 0 0 0 0,0 0 0 0 0,0 0-1 0 0,0 0 1 0 0,0 1 0 0 0,0-1 0 0 0,6 2 0 0 0,1 0 215 0 0,-3-1-380 0 0,0 1 0 0 0,0-1-1 0 0,0 1 1 0 0,0 1 0 0 0,-1-1 0 0 0,1 1 0 0 0,8 5 0 0 0,-4-2-186 0 0,-8-6-39 0 0,-3-10-62 0 0,-12-34 54 0 0,-7-25 110 0 0,18 64-105 0 0,1 0 1 0 0,-1 1 0 0 0,1-1 0 0 0,0 0 0 0 0,0 1 0 0 0,0-1-1 0 0,1 0 1 0 0,0 0 0 0 0,0 1 0 0 0,0-1 0 0 0,0 1 0 0 0,3-6 0 0 0,-4 9-4 0 0,0 1 1 0 0,1-1-1 0 0,-1 0 1 0 0,0 0 0 0 0,1 1-1 0 0,-1-1 1 0 0,1 0-1 0 0,-1 1 1 0 0,1-1 0 0 0,-1 0-1 0 0,1 1 1 0 0,0-1-1 0 0,-1 1 1 0 0,1-1 0 0 0,0 1-1 0 0,-1-1 1 0 0,1 1 0 0 0,0 0-1 0 0,0-1 1 0 0,-1 1-1 0 0,1 0 1 0 0,0-1 0 0 0,0 1-1 0 0,0 0 1 0 0,1 0-1 0 0,-1 0 14 0 0,1 0-1 0 0,-1 1 0 0 0,1-1 0 0 0,-1 1 1 0 0,1-1-1 0 0,-1 1 0 0 0,0 0 0 0 0,0-1 1 0 0,1 1-1 0 0,-1 0 0 0 0,0 0 0 0 0,0 0 1 0 0,2 2-1 0 0,5 5 138 0 0,0 1 0 0 0,-1 1 1 0 0,7 12-1 0 0,-5-9 85 0 0,0-1-39 0 0,-3-4-110 0 0,0 1 0 0 0,1-1 0 0 0,0 0-1 0 0,1 0 1 0 0,11 9 0 0 0,-24-21 24 0 0,0-1 1 0 0,0 0-1 0 0,1 1 1 0 0,0-2 0 0 0,0 1-1 0 0,0 0 1 0 0,0-1-1 0 0,1 0 1 0 0,0 0-1 0 0,0 0 1 0 0,0 0-1 0 0,1 0 1 0 0,0 0-1 0 0,0-1 1 0 0,1 1-1 0 0,-2-12 1 0 0,1 4-141 0 0,1-1 1 0 0,0 1-1 0 0,1-1 1 0 0,1 1-1 0 0,0-1 1 0 0,6-24-1 0 0,-7 37 13 0 0,1 1 0 0 0,-1 0 0 0 0,0 0 0 0 0,1 0-1 0 0,-1 0 1 0 0,0 0 0 0 0,1 0 0 0 0,-1-1 0 0 0,1 1-1 0 0,0 0 1 0 0,-1 0 0 0 0,1 1 0 0 0,0-1 0 0 0,0 0-1 0 0,-1 0 1 0 0,1 0 0 0 0,0 0 0 0 0,0 1 0 0 0,0-1 0 0 0,0 0-1 0 0,0 1 1 0 0,0-1 0 0 0,0 1 0 0 0,0-1 0 0 0,0 1-1 0 0,1-1 1 0 0,-1 1 0 0 0,0 0 0 0 0,0 0 0 0 0,0-1-1 0 0,0 1 1 0 0,1 0 0 0 0,-1 0 0 0 0,0 0 0 0 0,0 0 0 0 0,0 1-1 0 0,0-1 1 0 0,1 0 0 0 0,-1 0 0 0 0,0 1 0 0 0,0-1-1 0 0,0 0 1 0 0,2 2 0 0 0,6 2 30 0 0,0 1-1 0 0,0 0 1 0 0,0 0-1 0 0,10 9 1 0 0,-6-5-91 0 0,43 25-327 0 0,-31-19-3765 0 0,-21-13 2713 0 0,9 6-4184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2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97 2761 0 0,'-2'-7'217'0'0,"0"1"1"0"0,0-1 0 0 0,0 0 0 0 0,1 0-1 0 0,0-8 1 0 0,0 9 663 0 0,1 0 1 0 0,-1 0-1 0 0,0 0 0 0 0,-1 0 0 0 0,-3-11 0 0 0,6 21-352 0 0,0 1 0 0 0,-1 0 1 0 0,1 0-1 0 0,-1-1 0 0 0,1 1 0 0 0,-2 5 0 0 0,3 20 407 0 0,0-21-719 0 0,1 0 1 0 0,0-1 0 0 0,0 1 0 0 0,0-1-1 0 0,2 0 1 0 0,-1 0 0 0 0,1 0 0 0 0,0-1-1 0 0,0 0 1 0 0,1 0 0 0 0,0 0-1 0 0,9 8 1 0 0,-12-12-150 0 0,-1-1-1 0 0,1 1 1 0 0,0-1 0 0 0,1 0-1 0 0,-1 0 1 0 0,0 0 0 0 0,0 0-1 0 0,1-1 1 0 0,-1 1-1 0 0,1-1 1 0 0,0 0 0 0 0,-1 0-1 0 0,1 0 1 0 0,0 0-1 0 0,0-1 1 0 0,-1 1 0 0 0,1-1-1 0 0,0 0 1 0 0,0-1 0 0 0,0 1-1 0 0,-1 0 1 0 0,1-1-1 0 0,0 0 1 0 0,-1 0 0 0 0,1 0-1 0 0,0 0 1 0 0,-1-1 0 0 0,1 0-1 0 0,-1 1 1 0 0,0-1-1 0 0,6-5 1 0 0,-7 6-29 0 0,0-1 0 0 0,0 1-1 0 0,-1-1 1 0 0,1 0 0 0 0,-1 0 0 0 0,0 0-1 0 0,1 0 1 0 0,-1 0 0 0 0,0 0 0 0 0,0 0-1 0 0,0 0 1 0 0,0 0 0 0 0,-1-1-1 0 0,1 1 1 0 0,-1 0 0 0 0,1 0 0 0 0,-1-5-1 0 0,1 0-341 0 0,-2 0-1 0 0,1 0 0 0 0,-1 0 0 0 0,-2-11 1 0 0,-1 2-6206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7 383 456 0 0,'8'-6'7'0'0,"-1"0"-1"0"0,0 0 1 0 0,-1 0 0 0 0,1-1-1 0 0,-1 0 1 0 0,-1 0 0 0 0,1 0-1 0 0,-1-1 1 0 0,-1 0 0 0 0,1 0-1 0 0,-1 0 1 0 0,-1 0 0 0 0,1-1-1 0 0,2-13 1 0 0,-4 17 88 0 0,-1-1 0 0 0,0 0 1 0 0,0 1-1 0 0,-1-1 0 0 0,1 0 0 0 0,-1 1 1 0 0,-1-1-1 0 0,1 0 0 0 0,-1 0 0 0 0,0 1 0 0 0,0-1 1 0 0,0 0-1 0 0,-1 1 0 0 0,0 0 0 0 0,0-1 1 0 0,-1 1-1 0 0,1 0 0 0 0,-1 0 0 0 0,0 0 0 0 0,-1 0 1 0 0,1 1-1 0 0,-1-1 0 0 0,0 1 0 0 0,-4-5 1 0 0,7 9-82 0 0,0-1-1 0 0,0 0 1 0 0,0 0 0 0 0,0 1 0 0 0,0-1 0 0 0,0 1 0 0 0,0-1 0 0 0,0 1 0 0 0,0-1 0 0 0,0 1 0 0 0,0-1 0 0 0,0 1-1 0 0,0 0 1 0 0,-1 0 0 0 0,1 0 0 0 0,0-1 0 0 0,0 1 0 0 0,0 0 0 0 0,0 0 0 0 0,0 1 0 0 0,-1-1 0 0 0,1 0 0 0 0,0 0-1 0 0,0 1 1 0 0,0-1 0 0 0,0 0 0 0 0,0 1 0 0 0,0-1 0 0 0,0 1 0 0 0,0-1 0 0 0,0 1 0 0 0,0 0 0 0 0,0-1 0 0 0,0 1-1 0 0,0 0 1 0 0,0 0 0 0 0,1 0 0 0 0,-1-1 0 0 0,0 1 0 0 0,0 0 0 0 0,1 0 0 0 0,-1 0 0 0 0,1 0 0 0 0,-1 0 0 0 0,1 1-1 0 0,-1-1 1 0 0,1 0 0 0 0,0 0 0 0 0,0 0 0 0 0,-1 2 0 0 0,0-1 118 0 0,0 0 0 0 0,1 1 0 0 0,-1-1-1 0 0,1 0 1 0 0,-1 1 0 0 0,1-1 0 0 0,0 0 0 0 0,0 1-1 0 0,0-1 1 0 0,0 1 0 0 0,0-1 0 0 0,1 0 0 0 0,-1 1 0 0 0,1-1-1 0 0,-1 0 1 0 0,1 1 0 0 0,0-1 0 0 0,0 0 0 0 0,0 0 0 0 0,0 0-1 0 0,0 1 1 0 0,1-1 0 0 0,-1 0 0 0 0,0-1 0 0 0,4 4 0 0 0,1-2 237 0 0,0 0 0 0 0,0 0 1 0 0,0-1-1 0 0,0 0 1 0 0,0 0-1 0 0,1-1 1 0 0,11 2-1 0 0,-14-2-254 0 0,0-1 0 0 0,1 1 0 0 0,-1-1 0 0 0,1 0 0 0 0,-1 0 0 0 0,1-1-1 0 0,-1 1 1 0 0,0-1 0 0 0,1 0 0 0 0,-1 0 0 0 0,0 0 0 0 0,6-4-1 0 0,-8 4-133 0 0,0-1 0 0 0,0 1-1 0 0,-1-1 1 0 0,1 0-1 0 0,-1 0 1 0 0,1 1 0 0 0,-1-1-1 0 0,0 0 1 0 0,0 0-1 0 0,0 0 1 0 0,0-1 0 0 0,0 1-1 0 0,0 0 1 0 0,-1 0 0 0 0,1-3-1 0 0,5-41-1051 0 0,-2 8-702 0 0,-3 35 1508 0 0,0 0-1 0 0,0 1 0 0 0,0-1 0 0 0,0 0 0 0 0,0 1 0 0 0,0-1 0 0 0,1 1 0 0 0,-1-1 0 0 0,1 1 0 0 0,0-1 0 0 0,2-2 0 0 0,-3 5 291 0 0,0-1 1 0 0,0 1-1 0 0,0 0 0 0 0,-1-1 0 0 0,1 1 0 0 0,0 0 0 0 0,0-1 1 0 0,0 1-1 0 0,0 0 0 0 0,0 0 0 0 0,0 0 0 0 0,0 0 0 0 0,0 0 0 0 0,0 0 1 0 0,0 0-1 0 0,0 0 0 0 0,0 0 0 0 0,0 1 0 0 0,0-1 0 0 0,0 0 0 0 0,0 0 1 0 0,0 1-1 0 0,0-1 0 0 0,23 12 10638 0 0,-25-33-10101 0 0,4-17-846 0 0,-1 25-427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3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1376 0 0,'17'31'6440'0'0,"38"52"-1"0"0,32 29-2474 0 0,-43-57-3986 0 0,60 95 1 0 0,-103-147-41 0 0,14 21-1395 0 0,-3-9-2883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4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4 403 7834 0 0,'-1'0'20'0'0,"1"-1"0"0"0,-1 0 0 0 0,1 0 1 0 0,0 1-1 0 0,0-1 0 0 0,-1 0 0 0 0,1 0 0 0 0,0 0 1 0 0,0 0-1 0 0,0 1 0 0 0,0-1 0 0 0,0 0 1 0 0,0 0-1 0 0,0 0 0 0 0,0 0 0 0 0,0 0 0 0 0,0 1 1 0 0,1-1-1 0 0,-1 0 0 0 0,0 0 0 0 0,0 0 0 0 0,1 1 1 0 0,-1-1-1 0 0,1 0 0 0 0,-1 0 0 0 0,0 1 1 0 0,1-1-1 0 0,0 0 0 0 0,-1 1 0 0 0,1-1 0 0 0,0 0 1 0 0,23-29-814 0 0,-20 25 799 0 0,42-45-2721 0 0,65-55 0 0 0,-33 33 1566 0 0,-61 56 1202 0 0</inkml:trace>
  <inkml:trace contextRef="#ctx0" brushRef="#br0" timeOffset="1">368 0 5065 0 0,'-3'2'257'0'0,"0"-1"-1"0"0,-1 1 1 0 0,1-1-1 0 0,0 1 1 0 0,0 0-1 0 0,0 0 1 0 0,0 1 0 0 0,0-1-1 0 0,0 0 1 0 0,1 1-1 0 0,-1 0 1 0 0,1-1-1 0 0,0 1 1 0 0,0 0 0 0 0,0 0-1 0 0,0 1 1 0 0,0-1-1 0 0,-1 5 1 0 0,2-6-94 0 0,0 1-1 0 0,0-1 1 0 0,0 0-1 0 0,0 1 1 0 0,1-1 0 0 0,-1 0-1 0 0,1 1 1 0 0,0-1 0 0 0,0 1-1 0 0,-1-1 1 0 0,2 1 0 0 0,-1-1-1 0 0,0 1 1 0 0,0-1-1 0 0,1 1 1 0 0,-1-1 0 0 0,1 0-1 0 0,0 1 1 0 0,0-1 0 0 0,0 0-1 0 0,0 0 1 0 0,0 1 0 0 0,0-1-1 0 0,1 0 1 0 0,-1 0-1 0 0,1 0 1 0 0,2 2 0 0 0,39 24 2012 0 0,-34-23-1961 0 0,0 1 1 0 0,-1-1-1 0 0,1 1 0 0 0,10 11 0 0 0,-17-15-217 0 0,0 1 1 0 0,0-1-1 0 0,0 1 0 0 0,0-1 0 0 0,0 1 0 0 0,-1 0 0 0 0,1 0 1 0 0,-1 0-1 0 0,0 0 0 0 0,0 0 0 0 0,0 0 0 0 0,0 0 0 0 0,-1 1 1 0 0,1-1-1 0 0,-1 0 0 0 0,0 0 0 0 0,0 0 0 0 0,0 5 0 0 0,-10 43-2590 0 0,6-33-2922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6449 0 0,'0'6'157'0'0,"-1"1"0"0"0,1-1 0 0 0,0 1 0 0 0,0-1 0 0 0,1 1 0 0 0,0-1 0 0 0,3 11 0 0 0,-1 2 366 0 0,1 3 62 0 0,1 1-1 0 0,1-1 1 0 0,1 0-1 0 0,0-1 0 0 0,2 0 1 0 0,1 0-1 0 0,0-1 1 0 0,2 0-1 0 0,0-1 1 0 0,1 0-1 0 0,1-1 0 0 0,1-1 1 0 0,26 26-1 0 0,-27-28-477 0 0,-6-7-586 0 0,0 0 0 0 0,0-1 0 0 0,0 1 0 0 0,13 7 0 0 0,-11-11-400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5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11 4609 0 0,'-1'-1'32'0'0,"1"1"0"0"0,-1 0 0 0 0,1 0 0 0 0,-1 0 0 0 0,1 0 0 0 0,-1 0 0 0 0,0 0 0 0 0,1 0 0 0 0,-1 0 0 0 0,1 0 0 0 0,-1 0 0 0 0,1 0 0 0 0,-1 0 0 0 0,0 1 0 0 0,1-1-1 0 0,-1 0 1 0 0,1 0 0 0 0,-1 0 0 0 0,1 1 0 0 0,-1-1 0 0 0,1 0 0 0 0,0 1 0 0 0,-1-1 0 0 0,1 0 0 0 0,-1 1 0 0 0,1-1 0 0 0,0 1 0 0 0,-1-1 0 0 0,1 1 0 0 0,0-1 0 0 0,-1 1 0 0 0,-7 25 1126 0 0,4 31 1471 0 0,4-57-2591 0 0,0 10 576 0 0,1-1 1 0 0,0 1 0 0 0,1 0 0 0 0,0-1-1 0 0,3 11 1 0 0,-4-16-499 0 0,1-1-1 0 0,-1 1 0 0 0,0 0 1 0 0,1-1-1 0 0,0 1 1 0 0,0-1-1 0 0,0 0 1 0 0,1 1-1 0 0,-1-1 1 0 0,1 0-1 0 0,-1-1 1 0 0,1 1-1 0 0,0 0 1 0 0,0-1-1 0 0,5 4 1 0 0,-8-6-116 0 0,1 0 0 0 0,-1 1 0 0 0,1-1 1 0 0,0 0-1 0 0,-1 0 0 0 0,1 0 0 0 0,-1 0 1 0 0,1 1-1 0 0,-1-1 0 0 0,1 0 0 0 0,0 0 1 0 0,-1 0-1 0 0,1 0 0 0 0,-1 0 1 0 0,1 0-1 0 0,0-1 0 0 0,-1 1 0 0 0,1 0 1 0 0,-1 0-1 0 0,1 0 0 0 0,-1 0 0 0 0,1-1 1 0 0,-1 1-1 0 0,1 0 0 0 0,-1-1 0 0 0,1 1 1 0 0,-1 0-1 0 0,1-1 0 0 0,-1 1 1 0 0,1-1-1 0 0,10-20-294 0 0,-5-26-602 0 0,-10-7-962 0 0,3 44 1241 0 0,-1-1 0 0 0,2 0-1 0 0,-1 1 1 0 0,2-1 0 0 0,2-18 0 0 0,-3 30 856 0 0,0 0 0 0 0,1 0 0 0 0,0 0 0 0 0,-1 0 0 0 0,1 0 0 0 0,-1 0 0 0 0,1 0 0 0 0,0 0 0 0 0,0 0 0 0 0,0 0 0 0 0,0 0 0 0 0,0 0-1 0 0,0-1 1 0 0,0 1 0 0 0,0 0 0 0 0,0-1 0 0 0,0 1 0 0 0,0-1 0 0 0,0 1 0 0 0,0-1 0 0 0,0 0 0 0 0,0 1 0 0 0,2-1 0 0 0,33 11 1202 0 0,-25-10-1366 0 0,-1 1-1 0 0,1-2 1 0 0,-1 1 0 0 0,15-2-1 0 0,-23 1-119 0 0,0-1 0 0 0,1 1-1 0 0,-1-1 1 0 0,0 1-1 0 0,1-1 1 0 0,-1 0 0 0 0,0 1-1 0 0,0-1 1 0 0,0-1-1 0 0,0 1 1 0 0,0 0 0 0 0,0 0-1 0 0,0-1 1 0 0,0 1-1 0 0,0-1 1 0 0,-1 1 0 0 0,1-1-1 0 0,0 0 1 0 0,-1 0-1 0 0,0 0 1 0 0,1 0 0 0 0,-1 0-1 0 0,0 0 1 0 0,0 0 0 0 0,1-4-1 0 0,1-3-626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2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16 231 6913 0 0,'-15'-2'5253'0'0,"19"33"-1315"0"0,-3-27-4613 0 0,3 11 1098 0 0,0 0 1 0 0,1 0 0 0 0,12 25-1 0 0,-14-34-305 0 0,0 0 0 0 0,0-1 0 0 0,1 1 1 0 0,0 0-1 0 0,0-1 0 0 0,0 0 0 0 0,1 0 0 0 0,-1 0 0 0 0,1-1 0 0 0,1 0 0 0 0,6 6 0 0 0,-11-10-152 0 0,0 1 0 0 0,0-1 0 0 0,0 1 0 0 0,0-1 0 0 0,0 1 0 0 0,0-1 0 0 0,0 0-1 0 0,1 1 1 0 0,-1-1 0 0 0,0 0 0 0 0,0 0 0 0 0,0 0 0 0 0,0 0 0 0 0,0 0 0 0 0,1 0 0 0 0,-1 0 0 0 0,0 0 0 0 0,0 0 0 0 0,0-1 0 0 0,0 1 0 0 0,0 0 0 0 0,0-1 0 0 0,0 1-1 0 0,0-1 1 0 0,0 1 0 0 0,0-1 0 0 0,1 0 0 0 0,0-1-163 0 0,0 0-1 0 0,0-1 0 0 0,0 1 1 0 0,-1 0-1 0 0,1-1 0 0 0,-1 1 1 0 0,1 0-1 0 0,-1-1 1 0 0,0 0-1 0 0,1-5 0 0 0,1 0-357 0 0,-1-2 0 0 0,-1 1 0 0 0,1 0 0 0 0,-2 0 0 0 0,1 0 0 0 0,-2-10-1 0 0,-5-11-2272 0 0,4 25 2185 0 0,1 0 1 0 0,-1-1 0 0 0,1 1 0 0 0,1-1-1 0 0,-1 1 1 0 0,1-1 0 0 0,0-6-1 0 0,0 11 575 0 0,1-1 0 0 0,-1 1 0 0 0,1 0 0 0 0,-1 0 0 0 0,1-1 0 0 0,0 1 0 0 0,-1 0 0 0 0,1 0 0 0 0,0 0 0 0 0,0 0 0 0 0,0 0 0 0 0,0 0 0 0 0,0 0 0 0 0,0 0 0 0 0,0 0 0 0 0,0 0 0 0 0,0 0 0 0 0,0 1 0 0 0,1-1 0 0 0,-1 0 0 0 0,0 1 0 0 0,0-1 0 0 0,1 1 0 0 0,-1 0 0 0 0,0-1 0 0 0,1 1 0 0 0,-1 0 0 0 0,1 0 0 0 0,-1 0 0 0 0,0 0 0 0 0,1 0 0 0 0,-1 0 0 0 0,3 0 0 0 0,8 1 830 0 0,0-2 0 0 0,0 1 0 0 0,0-2 0 0 0,0 1 0 0 0,21-7 0 0 0,-30 7-486 0 0,0-1 0 0 0,0 1 0 0 0,0-1 0 0 0,0 1 1 0 0,0-1-1 0 0,0 0 0 0 0,0 0 0 0 0,0 0 0 0 0,-1 0 0 0 0,1-1 1 0 0,-1 1-1 0 0,0-1 0 0 0,0 1 0 0 0,0-1 0 0 0,0 0 0 0 0,0 0 0 0 0,0 0 1 0 0,-1 0-1 0 0,1 0 0 0 0,-1 0 0 0 0,0 0 0 0 0,0-1 0 0 0,0 1 1 0 0,0-6-1 0 0,1-5 536 0 0,-1 0 0 0 0,-2-23 0 0 0,1 33-829 0 0,0 0 0 0 0,-1 0 0 0 0,1-1 0 0 0,-1 1 1 0 0,0 0-1 0 0,0 0 0 0 0,-1 0 0 0 0,1 0 1 0 0,-1 0-1 0 0,0 0 0 0 0,0 1 0 0 0,-4-8 1 0 0,5 11-200 0 0,0-1 0 0 0,0 1 1 0 0,0-1-1 0 0,0 1 1 0 0,1 0-1 0 0,-1-1 0 0 0,0 1 1 0 0,0 0-1 0 0,0 0 1 0 0,0 0-1 0 0,0-1 1 0 0,0 1-1 0 0,0 0 0 0 0,0 0 1 0 0,0 0-1 0 0,0 1 1 0 0,1-1-1 0 0,-1 0 0 0 0,0 0 1 0 0,0 0-1 0 0,0 1 1 0 0,0-1-1 0 0,0 0 1 0 0,0 1-1 0 0,-1 0 0 0 0,-16 8-3150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1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97 228 3225 0 0,'-2'-1'35'0'0,"0"1"1"0"0,0-1 0 0 0,0 0-1 0 0,0 1 1 0 0,0-1 0 0 0,0 0-1 0 0,1 0 1 0 0,-1-1 0 0 0,0 1-1 0 0,0 0 1 0 0,1-1 0 0 0,-1 1-1 0 0,1 0 1 0 0,-1-1 0 0 0,1 0-1 0 0,0 1 1 0 0,-1-1 0 0 0,1 0-1 0 0,0 0 1 0 0,0 0 0 0 0,-1-3-1 0 0,-19-48 1038 0 0,18 47-866 0 0,-6-26 2716 0 0,-14-72 4577 0 0,21 112-5966 0 0,-1 15-493 0 0,17 299 2429 0 0,-13-314-3405 0 0,0-1 0 0 0,1 0-1 0 0,-1 0 1 0 0,1 0 0 0 0,1 0 0 0 0,-1 0 0 0 0,1 0 0 0 0,0 0 0 0 0,5 6 0 0 0,-6-11-55 0 0,0 1 0 0 0,-1-1 1 0 0,1 0-1 0 0,0-1 0 0 0,0 1 0 0 0,0 0 1 0 0,1-1-1 0 0,-1 1 0 0 0,0-1 0 0 0,1 1 1 0 0,-1-1-1 0 0,1 0 0 0 0,-1 0 0 0 0,1 0 1 0 0,-1 0-1 0 0,1-1 0 0 0,0 1 0 0 0,-1-1 1 0 0,1 0-1 0 0,0 0 0 0 0,0 1 0 0 0,-1-2 1 0 0,1 1-1 0 0,0 0 0 0 0,0-1 0 0 0,-1 1 1 0 0,5-2-1 0 0,22-7-10 0 0,-1-2 0 0 0,0-1 0 0 0,48-27 0 0 0,-48 23 0 0 0,1 2 0 0 0,1 0 0 0 0,34-10 0 0 0,-56 21-6 0 0,1 1 0 0 0,-1 0-1 0 0,1 1 1 0 0,0 0 0 0 0,-1 0 0 0 0,1 1 0 0 0,12 1 0 0 0,-18-1 5 0 0,-1 1 1 0 0,1-1-1 0 0,-1 1 1 0 0,0 0 0 0 0,0-1-1 0 0,1 1 1 0 0,-1 0-1 0 0,0 0 1 0 0,0 1-1 0 0,0-1 1 0 0,0 0-1 0 0,0 1 1 0 0,0-1-1 0 0,0 1 1 0 0,0 0-1 0 0,-1-1 1 0 0,1 1-1 0 0,-1 0 1 0 0,1 0-1 0 0,-1 0 1 0 0,0 0 0 0 0,0 1-1 0 0,0-1 1 0 0,0 0-1 0 0,0 0 1 0 0,0 1-1 0 0,-1-1 1 0 0,1 0-1 0 0,-1 1 1 0 0,1-1-1 0 0,-1 3 1 0 0,1 10 25 0 0,-1 1 1 0 0,-1-1 0 0 0,0 0-1 0 0,-1 0 1 0 0,-1 0 0 0 0,0 0-1 0 0,-1 0 1 0 0,-11 28 0 0 0,-4 0 230 0 0,-39 64 1 0 0,27-61-600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2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70 9218 0 0,'-1'-2'130'0'0,"0"0"0"0"0,1 1 0 0 0,-1-1 0 0 0,1 1 0 0 0,0-1 0 0 0,-1 1 0 0 0,1-1 0 0 0,0 0 0 0 0,0 1-1 0 0,0-1 1 0 0,0 0 0 0 0,0 1 0 0 0,1-1 0 0 0,-1 1 0 0 0,0-1 0 0 0,1 0 0 0 0,-1 1 0 0 0,1-1 0 0 0,0 1 0 0 0,0-3 0 0 0,0 2 92 0 0,0 0-1 0 0,0-1 1 0 0,0 1 0 0 0,1-1-1 0 0,-1 1 1 0 0,1 0 0 0 0,-1 0-1 0 0,1 0 1 0 0,-1 0 0 0 0,1 0-1 0 0,0 0 1 0 0,4-3 0 0 0,-3 5-10 0 0,0-1 1 0 0,0 0-1 0 0,-1 1 1 0 0,1-1-1 0 0,0 1 1 0 0,0 0-1 0 0,0 0 1 0 0,0 0-1 0 0,0 1 1 0 0,0-1-1 0 0,0 1 1 0 0,0-1-1 0 0,0 1 1 0 0,-1 0-1 0 0,4 1 1 0 0,44 23 1243 0 0,-36-17-1065 0 0,274 145 1906 0 0,-279-147-2318 0 0,-5-4-294 0 0,-1 1-1 0 0,1-1 1 0 0,-1 0 0 0 0,1 0-1 0 0,0-1 1 0 0,0 1-1 0 0,0-1 1 0 0,8 2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7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7 173 1896 0 0,'-2'-5'114'0'0,"1"1"0"0"0,0-1 0 0 0,0 0 0 0 0,0 0-1 0 0,1 1 1 0 0,-1-1 0 0 0,1 0 0 0 0,0 0-1 0 0,1 0 1 0 0,-1 1 0 0 0,1-1 0 0 0,0 0 0 0 0,0 0-1 0 0,1 1 1 0 0,-1-1 0 0 0,1 1 0 0 0,0-1 0 0 0,0 1-1 0 0,1 0 1 0 0,4-7 0 0 0,-4 6 214 0 0,0 0 0 0 0,1-1-1 0 0,0 2 1 0 0,0-1 0 0 0,0 0 0 0 0,1 1 0 0 0,0 0 0 0 0,-1 0 0 0 0,2 0-1 0 0,-1 0 1 0 0,0 1 0 0 0,1 0 0 0 0,-1 0 0 0 0,1 1 0 0 0,11-4-1 0 0,-16 5-214 0 0,1 1 1 0 0,0 0-1 0 0,0 0 0 0 0,0 0 0 0 0,-1 0 0 0 0,1 0 0 0 0,0 0 0 0 0,0 0 0 0 0,-1 1 0 0 0,1-1 0 0 0,0 1 0 0 0,0-1 0 0 0,-1 1 0 0 0,1 0 0 0 0,0-1 0 0 0,-1 1 0 0 0,1 0 1 0 0,-1 0-1 0 0,1 0 0 0 0,-1 0 0 0 0,0 1 0 0 0,2 0 0 0 0,0 2-17 0 0,-1-1 0 0 0,1 1 1 0 0,-1 0-1 0 0,0-1 0 0 0,0 1 1 0 0,0 0-1 0 0,-1 0 0 0 0,1 0 0 0 0,0 5 1 0 0,1 8 12 0 0,0 1 0 0 0,-1 0 1 0 0,-1 25-1 0 0,-9 117 466 0 0,1-57 225 0 0,7-101-703 0 0,-1 1-1 0 0,1 0 0 0 0,0 0 1 0 0,0 0-1 0 0,1 0 1 0 0,-1 0-1 0 0,1-1 0 0 0,-1 1 1 0 0,1 0-1 0 0,1 3 1 0 0,-1-6-72 0 0,-1 1 1 0 0,0-1 0 0 0,1 1 0 0 0,-1-1 0 0 0,0 0 0 0 0,1 1 0 0 0,-1-1 0 0 0,0 0 0 0 0,1 0-1 0 0,-1 1 1 0 0,0-1 0 0 0,1 0 0 0 0,-1 0 0 0 0,1 0 0 0 0,-1 1 0 0 0,1-1 0 0 0,-1 0 0 0 0,0 0-1 0 0,1 0 1 0 0,-1 0 0 0 0,1 0 0 0 0,-1 0 0 0 0,1 0 0 0 0,0 0 0 0 0,17-8 123 0 0,85-79-1168 0 0,-35 27-2738 0 0,-46 42-733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2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25 126 6913 0 0,'-1'0'39'0'0,"0"-1"-1"0"0,-1 1 0 0 0,1-1 0 0 0,0 1 1 0 0,-1-1-1 0 0,1 0 0 0 0,0 0 0 0 0,0 1 0 0 0,0-1 1 0 0,0 0-1 0 0,0 0 0 0 0,0 0 0 0 0,0 0 1 0 0,0 0-1 0 0,0 0 0 0 0,0-1 0 0 0,0 1 0 0 0,1 0 1 0 0,-1 0-1 0 0,1-1 0 0 0,-1 1 0 0 0,1 0 1 0 0,-1-1-1 0 0,1 1 0 0 0,-1 0 0 0 0,1-4 0 0 0,0 1 121 0 0,1-1-1 0 0,-1 0 0 0 0,1 0 1 0 0,0 0-1 0 0,0 1 1 0 0,4-9-1 0 0,-4 10 12 0 0,0 0 0 0 0,0 0 1 0 0,0 0-1 0 0,0 1 0 0 0,0-1 1 0 0,0 0-1 0 0,1 1 0 0 0,-1-1 0 0 0,1 1 1 0 0,0-1-1 0 0,0 1 0 0 0,0 0 1 0 0,0 0-1 0 0,0 0 0 0 0,1 0 0 0 0,-1 0 1 0 0,0 1-1 0 0,1-1 0 0 0,-1 1 0 0 0,1-1 1 0 0,0 1-1 0 0,0 0 0 0 0,-1 0 1 0 0,1 0-1 0 0,0 0 0 0 0,0 1 0 0 0,0-1 1 0 0,0 1-1 0 0,0-1 0 0 0,0 1 0 0 0,0 0 1 0 0,0 1-1 0 0,0-1 0 0 0,-1 0 1 0 0,1 1-1 0 0,0-1 0 0 0,5 3 0 0 0,-1-1 12 0 0,-1 1-1 0 0,0 0 0 0 0,-1 0 0 0 0,1 1 0 0 0,0 0 0 0 0,-1-1 0 0 0,0 2 1 0 0,0-1-1 0 0,0 1 0 0 0,-1 0 0 0 0,1 0 0 0 0,-1 0 0 0 0,0 0 1 0 0,0 1-1 0 0,-1-1 0 0 0,3 8 0 0 0,-2-4-57 0 0,-2 0 1 0 0,1 0-1 0 0,-1 1 0 0 0,0-1 0 0 0,-1 0 1 0 0,0 1-1 0 0,-1-1 0 0 0,0 1 1 0 0,0-1-1 0 0,-1 1 0 0 0,0-1 1 0 0,-1 1-1 0 0,-4 12 0 0 0,0-2-649 0 0,-1-1 0 0 0,-1-1 0 0 0,0 1-1 0 0,-2-1 1 0 0,-14 21 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2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10 5985 0 0,'-3'1'173'0'0,"0"-1"0"0"0,0 1-1 0 0,0 0 1 0 0,0 0-1 0 0,0 0 1 0 0,0 0 0 0 0,0 1-1 0 0,0-1 1 0 0,0 1 0 0 0,1 0-1 0 0,-1-1 1 0 0,1 1-1 0 0,-1 1 1 0 0,1-1 0 0 0,0 0-1 0 0,0 0 1 0 0,0 1 0 0 0,0-1-1 0 0,0 1 1 0 0,1 0-1 0 0,-1-1 1 0 0,1 1 0 0 0,0 0-1 0 0,-1 0 1 0 0,1 0 0 0 0,0 4-1 0 0,-2 0 138 0 0,1 1 0 0 0,0-1-1 0 0,0 1 1 0 0,1 0 0 0 0,0-1-1 0 0,0 1 1 0 0,1 0 0 0 0,0 0-1 0 0,0 0 1 0 0,1 0 0 0 0,0-1 0 0 0,0 1-1 0 0,1 0 1 0 0,0-1 0 0 0,0 1-1 0 0,1-1 1 0 0,0 0 0 0 0,0 0-1 0 0,1 0 1 0 0,0 0 0 0 0,0 0-1 0 0,1-1 1 0 0,8 10 0 0 0,-2-5-166 0 0,0 0 0 0 0,1 0 0 0 0,0-2 1 0 0,1 0-1 0 0,0 0 0 0 0,0-1 0 0 0,1 0 1 0 0,0-1-1 0 0,1-1 0 0 0,-1-1 0 0 0,17 5 1 0 0,-13-5-54 0 0,-1-1 0 0 0,1-1 0 0 0,0-1 0 0 0,0 0 0 0 0,0-2 0 0 0,31-1 1 0 0,-43 0-67 0 0,0 1 0 0 0,0-1 1 0 0,-1-1-1 0 0,1 1 1 0 0,0-1-1 0 0,-1 0 1 0 0,1 0-1 0 0,-1 0 1 0 0,1-1-1 0 0,-1 0 1 0 0,0 0-1 0 0,0 0 1 0 0,0-1-1 0 0,-1 1 1 0 0,1-1-1 0 0,-1 0 1 0 0,0-1-1 0 0,0 1 1 0 0,-1-1-1 0 0,1 1 1 0 0,-1-1-1 0 0,0 0 1 0 0,0-1-1 0 0,3-7 1 0 0,-5 10-2 0 0,0-1 0 0 0,0 0 0 0 0,0 0 0 0 0,-1 1 0 0 0,0-1 0 0 0,1 0 0 0 0,-1 0 1 0 0,-1 0-1 0 0,1 0 0 0 0,0 1 0 0 0,-1-1 0 0 0,0 0 0 0 0,-2-7 0 0 0,0 4 25 0 0,-1-1-1 0 0,0 0 0 0 0,0 1 0 0 0,0 0 0 0 0,-1 0 0 0 0,-5-6 1 0 0,-6-4 114 0 0,0 0 0 0 0,-1 2 0 0 0,-33-24 1 0 0,31 26-83 0 0,0 1-1 0 0,-2 0 1 0 0,-29-11 0 0 0,40 19-141 0 0,1 0-1 0 0,0 1 1 0 0,-1 1 0 0 0,0-1-1 0 0,1 2 1 0 0,-1-1 0 0 0,0 1 0 0 0,0 1-1 0 0,0 0 1 0 0,-15 2 0 0 0,14 3-2273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3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23 194 4145 0 0,'-5'-11'1004'0'0,"2"4"113"0"0,-1 0 0 0 0,2 0-1 0 0,-1-1 1 0 0,1 0 0 0 0,-1-8-1 0 0,3 15-979 0 0,-1 0 0 0 0,1-1 0 0 0,0 1 0 0 0,0 0 0 0 0,0-1 0 0 0,0 1 0 0 0,1 0 0 0 0,-1-1 0 0 0,0 1-1 0 0,0 0 1 0 0,1-1 0 0 0,-1 1 0 0 0,1 0 0 0 0,-1-1 0 0 0,1 1 0 0 0,0 0 0 0 0,-1 0 0 0 0,1 0 0 0 0,0 0-1 0 0,0 0 1 0 0,0 0 0 0 0,0 0 0 0 0,0 0 0 0 0,0 0 0 0 0,0 0 0 0 0,0 0 0 0 0,0 1 0 0 0,0-1 0 0 0,0 0-1 0 0,1 1 1 0 0,-1-1 0 0 0,0 1 0 0 0,0-1 0 0 0,1 1 0 0 0,-1 0 0 0 0,0-1 0 0 0,2 1 0 0 0,1 0-6 0 0,0 0 0 0 0,-1 0 0 0 0,1 1 0 0 0,0-1 0 0 0,-1 1 0 0 0,1 0 0 0 0,-1 0 0 0 0,1 0 0 0 0,-1 1 0 0 0,1-1 0 0 0,-1 1 0 0 0,0 0 0 0 0,0 0 0 0 0,0 0 0 0 0,0 0 0 0 0,0 0 0 0 0,0 1 0 0 0,0-1 0 0 0,-1 1 0 0 0,3 3 0 0 0,7 7 211 0 0,-1 1 0 0 0,16 27-1 0 0,6 20 234 0 0,-23-40-313 0 0,1 0 0 0 0,16 21 0 0 0,-27-42-251 0 0,0 0 1 0 0,0 0 0 0 0,0 0 0 0 0,0 0-1 0 0,0 0 1 0 0,0 1 0 0 0,0-1 0 0 0,0 0-1 0 0,1 0 1 0 0,-1 0 0 0 0,0 0 0 0 0,0 0-1 0 0,0 0 1 0 0,0 0 0 0 0,0 1 0 0 0,1-1-1 0 0,-1 0 1 0 0,0 0 0 0 0,0 0 0 0 0,0 0-1 0 0,0 0 1 0 0,1 0 0 0 0,-1 0 0 0 0,0 0-1 0 0,0 0 1 0 0,0 0 0 0 0,0 0-1 0 0,1 0 1 0 0,-1 0 0 0 0,0 0 0 0 0,0 0-1 0 0,0 0 1 0 0,0 0 0 0 0,1 0 0 0 0,-1 0-1 0 0,0 0 1 0 0,0 0 0 0 0,0 0 0 0 0,0 0-1 0 0,1-1 1 0 0,-1 1 0 0 0,0 0 0 0 0,0 0-1 0 0,0 0 1 0 0,0 0 0 0 0,0 0 0 0 0,0 0-1 0 0,1-1 1 0 0,-1 1 0 0 0,0 0-1 0 0,0 0 1 0 0,6-15 255 0 0,2-27-146 0 0,-7 33-31 0 0,2-8-26 0 0,3-18 109 0 0,20-64-1 0 0,-22 89-210 0 0,0 0 1 0 0,0 0 0 0 0,1 1-1 0 0,0 0 1 0 0,0 0-1 0 0,1 0 1 0 0,1 1 0 0 0,-1 0-1 0 0,1 0 1 0 0,16-13-1 0 0,-9 10-351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4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97 5817 0 0,'-14'-55'1241'0'0,"2"19"2795"0"0,10 30-2889 0 0,14 59 4017 0 0,-5 42-3921 0 0,-3-37-524 0 0,4 31-163 0 0,-5 1 0 0 0,-3-1 0 0 0,-21 154 0 0 0,13-206-976 0 0,7-35 106 0 0,1-1-1 0 0,-1 1 1 0 0,1 0 0 0 0,-1-1-1 0 0,1 1 1 0 0,-1 0 0 0 0,0-1 0 0 0,0 1-1 0 0,0-1 1 0 0,0 0 0 0 0,0 1-1 0 0,0-1 1 0 0,0 0 0 0 0,0 1-1 0 0,0-1 1 0 0,-1 0 0 0 0,1 0 0 0 0,-3 2-1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5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1 198 920 0 0,'3'-15'711'0'0,"1"0"0"0"0,1 0 0 0 0,1 0 0 0 0,0 1 0 0 0,0 0 0 0 0,1 0 0 0 0,1 0 0 0 0,1 1 0 0 0,12-16 0 0 0,-18 26-369 0 0,1-1 1 0 0,-1 1-1 0 0,1 0 0 0 0,-1 0 1 0 0,1 0-1 0 0,0 0 1 0 0,0 1-1 0 0,0-1 0 0 0,0 1 1 0 0,0 0-1 0 0,1 0 1 0 0,-1 1-1 0 0,1-1 0 0 0,-1 1 1 0 0,1 0-1 0 0,0 0 1 0 0,9 0-1 0 0,-11 2-226 0 0,1-1 0 0 0,-1 0 0 0 0,1 1 0 0 0,-1 0-1 0 0,1 0 1 0 0,-1 0 0 0 0,1 1 0 0 0,-1-1 0 0 0,0 1 0 0 0,0-1 0 0 0,0 1 0 0 0,0 0 0 0 0,0 0 0 0 0,0 1-1 0 0,0-1 1 0 0,-1 1 0 0 0,1-1 0 0 0,-1 1 0 0 0,0 0 0 0 0,0 0 0 0 0,0 0 0 0 0,0 0 0 0 0,0 0-1 0 0,1 4 1 0 0,5 11 40 0 0,-2 1 0 0 0,0 0 0 0 0,-1 0-1 0 0,-1 1 1 0 0,0 0 0 0 0,-2-1 0 0 0,0 1 0 0 0,-1 0-1 0 0,-2 0 1 0 0,0 0 0 0 0,-1 0 0 0 0,0 0-1 0 0,-2 0 1 0 0,0-1 0 0 0,-2 0 0 0 0,0 0 0 0 0,-1 0-1 0 0,-1-1 1 0 0,0 0 0 0 0,-13 19 0 0 0,15-28-103 0 0,-1 0 0 0 0,0-1 0 0 0,0 0 1 0 0,-1 0-1 0 0,-15 11 0 0 0,19-16-37 0 0,0 1 1 0 0,0-2-1 0 0,0 1 0 0 0,-1 0 0 0 0,1-1 0 0 0,-1 0 1 0 0,0 0-1 0 0,0 0 0 0 0,0 0 0 0 0,0-1 1 0 0,0 0-1 0 0,0 0 0 0 0,0 0 0 0 0,-6-1 0 0 0,10 0-14 0 0,1 0 0 0 0,-1 0-1 0 0,0 0 1 0 0,0 0-1 0 0,0 0 1 0 0,0 0-1 0 0,0 0 1 0 0,0 0-1 0 0,1-1 1 0 0,-1 1-1 0 0,0 0 1 0 0,0 0-1 0 0,0-1 1 0 0,0 1-1 0 0,1-1 1 0 0,-1 1-1 0 0,0-1 1 0 0,1 1-1 0 0,-1-1 1 0 0,0 1-1 0 0,1-1 1 0 0,-1 0-1 0 0,0 1 1 0 0,1-1-1 0 0,-1 0 1 0 0,1 0-1 0 0,-1 0 1 0 0,1-1 3 0 0,0 1 1 0 0,0 0-1 0 0,0 0 1 0 0,1 0-1 0 0,-1-1 1 0 0,0 1-1 0 0,1 0 1 0 0,-1 0-1 0 0,0 0 1 0 0,1 0-1 0 0,-1-1 1 0 0,1 1 0 0 0,0 0-1 0 0,-1 0 1 0 0,1 0-1 0 0,1-1 0 0 0,4-4 23 0 0,-1 1-1 0 0,1-1 0 0 0,-1 1 0 0 0,13-7 1 0 0,-10 7-32 0 0,1 0 1 0 0,0 1 0 0 0,0 0 0 0 0,0 1-1 0 0,1 0 1 0 0,-1 0 0 0 0,1 1 0 0 0,0 0 0 0 0,0 1-1 0 0,-1 0 1 0 0,1 1 0 0 0,0 0 0 0 0,0 0 0 0 0,0 1-1 0 0,0 0 1 0 0,0 1 0 0 0,-1 0 0 0 0,1 1-1 0 0,-1 0 1 0 0,0 0 0 0 0,14 7 0 0 0,-7-1-22 0 0,0 1 1 0 0,-1 0-1 0 0,0 0 0 0 0,-1 2 1 0 0,0 0-1 0 0,-1 1 1 0 0,-1 0-1 0 0,0 0 0 0 0,0 2 1 0 0,17 28-1 0 0,-7-6-1318 0 0,-8-12-3715 0 0,0-2-1170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17 105 5065 0 0,'-1'-2'256'0'0,"-11"-16"-277"0"0,11 18 128 0 0,1-1 0 0 0,0 1 1 0 0,0-1-1 0 0,-1 1 1 0 0,1-1-1 0 0,0 1 1 0 0,0-1-1 0 0,-1 1 1 0 0,1-1-1 0 0,0 1 0 0 0,0-1 1 0 0,0 1-1 0 0,0-1 1 0 0,0 1-1 0 0,0-1 1 0 0,0 0-1 0 0,0 1 1 0 0,0-1-1 0 0,0 1 0 0 0,0-1 1 0 0,0 1-1 0 0,0-1 1 0 0,1 1-1 0 0,-1-1 1 0 0,0 1-1 0 0,0-1 1 0 0,0 1-1 0 0,1-1 1 0 0,-1 1-1 0 0,0-1 0 0 0,1 0 1 0 0,0 2 210 0 0,1 1 1 0 0,-1-1-1 0 0,-1 1 0 0 0,1-1 1 0 0,0 1-1 0 0,0 0 0 0 0,0-1 1 0 0,-1 1-1 0 0,1 0 0 0 0,-1-1 1 0 0,0 1-1 0 0,1 0 0 0 0,-1 2 1 0 0,3 8-54 0 0,0 0 0 0 0,1 0 0 0 0,1-1 0 0 0,0 1 1 0 0,0-1-1 0 0,1 0 0 0 0,0 0 0 0 0,12 13 0 0 0,-15-19-168 0 0,1 0 0 0 0,1-1-1 0 0,-1 0 1 0 0,1 0 0 0 0,-1 0-1 0 0,1 0 1 0 0,0-1 0 0 0,1 0 0 0 0,-1 0-1 0 0,0 0 1 0 0,1-1 0 0 0,0 1-1 0 0,-1-1 1 0 0,1-1 0 0 0,0 1-1 0 0,0-1 1 0 0,0 0 0 0 0,0 0-1 0 0,0-1 1 0 0,8 0 0 0 0,-12 0-85 0 0,0 0 0 0 0,0 0 1 0 0,0-1-1 0 0,1 1 0 0 0,-1 0 1 0 0,0-1-1 0 0,0 0 0 0 0,0 1 1 0 0,0-1-1 0 0,0 0 0 0 0,0 0 1 0 0,-1 0-1 0 0,1 0 0 0 0,0-1 1 0 0,0 1-1 0 0,-1 0 0 0 0,1-1 1 0 0,0 1-1 0 0,-1-1 0 0 0,0 1 1 0 0,1-1-1 0 0,0-2 0 0 0,0 0 46 0 0,0 0 0 0 0,-1 0-1 0 0,0 0 1 0 0,0 0-1 0 0,0 0 1 0 0,0 0-1 0 0,0-1 1 0 0,-1 1-1 0 0,0 0 1 0 0,0-8-1 0 0,-2-5 144 0 0,-1 0-1 0 0,-1 0 1 0 0,0 0-1 0 0,-9-24 1 0 0,11 35-178 0 0,-1 0 0 0 0,1 0 0 0 0,-1 1 0 0 0,0-1 0 0 0,0 1 0 0 0,-1 0 0 0 0,0 0 0 0 0,0 0 0 0 0,0 0 1 0 0,0 0-1 0 0,-6-4 0 0 0,8 8-83 0 0,0 0 0 0 0,0 0 0 0 0,-1 0 0 0 0,1 0 0 0 0,0 0 0 0 0,0 0 0 0 0,-1 0 0 0 0,1 1 0 0 0,-1-1 0 0 0,1 1 0 0 0,-1 0 0 0 0,1 0 0 0 0,0-1 0 0 0,-1 2 0 0 0,1-1 0 0 0,-1 0 0 0 0,1 0 0 0 0,-1 1 0 0 0,1 0 0 0 0,0-1 0 0 0,-1 1 0 0 0,1 0 0 0 0,0 0 0 0 0,0 0 0 0 0,-1 0 0 0 0,1 1 0 0 0,0-1 0 0 0,0 0 0 0 0,0 1 0 0 0,1 0 0 0 0,-3 1 0 0 0,0 1-272 0 0,0 0 0 0 0,0 0 0 0 0,0 0 0 0 0,1 0-1 0 0,-1 1 1 0 0,1 0 0 0 0,0-1 0 0 0,1 1 0 0 0,-1 0 0 0 0,1 0 0 0 0,0 0 0 0 0,-2 10 0 0 0,1 0-644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5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94 5065 0 0,'14'-28'583'0'0,"-10"22"43"0"0,-1 0 0 0 0,0 0 0 0 0,0 0 0 0 0,-1 0 1 0 0,0-1-1 0 0,0 1 0 0 0,2-11 0 0 0,-4 17-569 0 0,0 0-1 0 0,0 0 1 0 0,0-1-1 0 0,0 1 1 0 0,0 0 0 0 0,0 0-1 0 0,0 0 1 0 0,0 0-1 0 0,0-1 1 0 0,0 1 0 0 0,0 0-1 0 0,0 0 1 0 0,0 0-1 0 0,0 0 1 0 0,0-1 0 0 0,0 1-1 0 0,0 0 1 0 0,0 0 0 0 0,0 0-1 0 0,-1 0 1 0 0,1-1 282 0 0,0 1-282 0 0,0 0 0 0 0,-1 0-1 0 0,1-1 1 0 0,0 1-1 0 0,0 0 1 0 0,0 0 0 0 0,0 0-1 0 0,-1 0 1 0 0,1 0-1 0 0,0 0 1 0 0,0 0 0 0 0,0 0-1 0 0,0 0 1 0 0,-1 0 0 0 0,1 0-1 0 0,0 0 1 0 0,0 0-1 0 0,0 0 1 0 0,0 0 0 0 0,-1 0-1 0 0,-10 6 1628 0 0,-6 11-118 0 0,10-7-1156 0 0,0 0 1 0 0,1 0-1 0 0,0 1 1 0 0,1 0 0 0 0,-7 21-1 0 0,9-25-312 0 0,1 0-1 0 0,0 0 1 0 0,1 0-1 0 0,-1 1 0 0 0,1-1 1 0 0,1 0-1 0 0,0 1 1 0 0,0-1-1 0 0,0 0 1 0 0,3 14-1 0 0,-2-17-93 0 0,1-1 0 0 0,-1 1 0 0 0,1-1 0 0 0,0 0 1 0 0,0 1-1 0 0,0-1 0 0 0,1 0 0 0 0,-1 0 0 0 0,1-1 0 0 0,-1 1 0 0 0,1 0 0 0 0,0-1 0 0 0,0 0 1 0 0,0 1-1 0 0,0-1 0 0 0,1-1 0 0 0,-1 1 0 0 0,0 0 0 0 0,1-1 0 0 0,5 2 0 0 0,9 2-10 0 0,0 0 0 0 0,0-2-1 0 0,20 2 1 0 0,7 2-50 0 0,-40-6 51 0 0,0 0 0 0 0,0 1-1 0 0,0-1 1 0 0,0 1 0 0 0,0 0-1 0 0,0 0 1 0 0,-1 1 0 0 0,1-1-1 0 0,5 5 1 0 0,-9-5 7 0 0,1-1-1 0 0,-1 0 1 0 0,0 1 0 0 0,0-1 0 0 0,0 1-1 0 0,0-1 1 0 0,0 1 0 0 0,-1-1 0 0 0,1 1 0 0 0,0 0-1 0 0,-1-1 1 0 0,1 1 0 0 0,-1 0 0 0 0,1 0-1 0 0,-1-1 1 0 0,0 1 0 0 0,0 0 0 0 0,0 0-1 0 0,0-1 1 0 0,0 1 0 0 0,0 0 0 0 0,-1 0-1 0 0,1-1 1 0 0,0 1 0 0 0,-1 0 0 0 0,0-1 0 0 0,1 1-1 0 0,-1 0 1 0 0,0-1 0 0 0,-1 4 0 0 0,-5 6 127 0 0,1-1-1 0 0,-2 0 1 0 0,1 0 0 0 0,-1 0 0 0 0,-1-1 0 0 0,0 0 0 0 0,0 0-1 0 0,-16 11 1 0 0,-92 52-704 0 0,81-51-1226 0 0,29-18 168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6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21 9674 0 0,'-8'5'1769'0'0,"26"-6"311"0"0,380-19 3618 0 0,-321 18-5304 0 0,46 0-35 0 0,-1 5 0 0 0,227 36 0 0 0,-343-38-548 0 0,33 10 361 0 0,-37-11-381 0 0,0 1 0 0 0,-1 0 0 0 0,1 0 0 0 0,-1 0 0 0 0,1 0 0 0 0,-1 0 1 0 0,1 0-1 0 0,-1 0 0 0 0,0 0 0 0 0,0 0 0 0 0,0 1 0 0 0,0-1 1 0 0,1 0-1 0 0,-2 1 0 0 0,1-1 0 0 0,0 1 0 0 0,0 0 0 0 0,0-1 0 0 0,-1 1 1 0 0,1 1-1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0 1 8354 0 0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7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5 456 0 0,'1'-4'12413'0'0,"4"4"-11507"0"0,5 0-834 0 0,27-1 884 0 0,0 3-1 0 0,0 0 0 0 0,44 10 1 0 0,-70-9-645 0 0,0 0 0 0 0,1 1 0 0 0,-2 0 0 0 0,1 1 0 0 0,0 0 0 0 0,12 8 0 0 0,-17-9-237 0 0,-1 0-1 0 0,0 0 1 0 0,0 1 0 0 0,-1-1 0 0 0,1 1-1 0 0,-1 0 1 0 0,0 0 0 0 0,0 1 0 0 0,0-1-1 0 0,-1 1 1 0 0,0 0 0 0 0,3 7-1 0 0,-4-7-32 0 0,-1 0 0 0 0,0 0-1 0 0,0 1 1 0 0,0-1 0 0 0,-1 0-1 0 0,0 0 1 0 0,0 0 0 0 0,0 0-1 0 0,-1 1 1 0 0,0-1 0 0 0,0 0-1 0 0,-1 0 1 0 0,0 0-1 0 0,0 0 1 0 0,0-1 0 0 0,-1 1-1 0 0,0 0 1 0 0,0-1 0 0 0,-6 9-1 0 0,-8 9 274 0 0,0-1 0 0 0,-40 39 0 0 0,50-54-300 0 0,-71 59-1644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8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66 702 2304 0 0,'-1'1'130'0'0,"1"1"0"0"0,-1-1 0 0 0,0 1-1 0 0,1-1 1 0 0,-1 1 0 0 0,0 0-1 0 0,1-1 1 0 0,0 1 0 0 0,-1 0-1 0 0,1-1 1 0 0,0 1 0 0 0,0 0-1 0 0,0-1 1 0 0,0 1 0 0 0,0 0-1 0 0,1 1 1 0 0,-1-2-23 0 0,0-1-1 0 0,0 1 1 0 0,0-1 0 0 0,0 0-1 0 0,0 1 1 0 0,1-1-1 0 0,-1 0 1 0 0,0 1 0 0 0,0-1-1 0 0,1 0 1 0 0,-1 0-1 0 0,0 1 1 0 0,0-1 0 0 0,1 0-1 0 0,-1 1 1 0 0,0-1-1 0 0,1 0 1 0 0,-1 0 0 0 0,0 0-1 0 0,1 1 1 0 0,-1-1-1 0 0,0 0 1 0 0,1 0 0 0 0,-1 0-1 0 0,0 0 1 0 0,1 0-1 0 0,16-7 2477 0 0,-12 2-2316 0 0,0 0 0 0 0,0 0 0 0 0,-1-1 0 0 0,0 1 0 0 0,0-1 0 0 0,0 0 0 0 0,0 0 0 0 0,-1-1 0 0 0,0 1 0 0 0,-1-1 0 0 0,1 1 0 0 0,-1-1 0 0 0,-1 0-1 0 0,1 0 1 0 0,-1 0 0 0 0,0 0 0 0 0,-1 0 0 0 0,1 0 0 0 0,-1 0 0 0 0,-2-8 0 0 0,1 2-336 0 0,0 1-1 0 0,-1 0 1 0 0,-1 0-1 0 0,0 0 0 0 0,-1 0 1 0 0,0 0-1 0 0,-1 1 1 0 0,0-1-1 0 0,0 1 1 0 0,-13-17-1 0 0,17 27 48 0 0,0-1-1 0 0,1 1 0 0 0,-1 0 1 0 0,0 0-1 0 0,0 0 0 0 0,0 0 1 0 0,0 0-1 0 0,1 0 1 0 0,-1 0-1 0 0,-1 1 0 0 0,1-1 1 0 0,0 0-1 0 0,0 1 1 0 0,0-1-1 0 0,0 0 0 0 0,0 1 1 0 0,-1-1-1 0 0,1 1 0 0 0,0 0 1 0 0,0-1-1 0 0,-1 1 1 0 0,1 0-1 0 0,0 0 0 0 0,-1 0 1 0 0,1 0-1 0 0,-2 0 1 0 0,1 1 13 0 0,0 0 0 0 0,1 0 0 0 0,-1 0 0 0 0,0 0 0 0 0,1 0 0 0 0,-1 0 0 0 0,1 1 0 0 0,-1-1 0 0 0,1 0 0 0 0,-1 1 0 0 0,1 0 0 0 0,0-1 0 0 0,0 1 0 0 0,0 0 0 0 0,-1 1 0 0 0,-3 8 55 0 0,0-1 1 0 0,1 1 0 0 0,0 0-1 0 0,-4 20 1 0 0,7-26-80 0 0,0 0 0 0 0,0 1 1 0 0,0-1-1 0 0,1 0 1 0 0,0 1-1 0 0,0-1 0 0 0,0 0 1 0 0,1 1-1 0 0,0-1 1 0 0,0 0-1 0 0,0 0 0 0 0,0 0 1 0 0,1 1-1 0 0,0-1 1 0 0,0-1-1 0 0,1 1 0 0 0,-1 0 1 0 0,1-1-1 0 0,0 1 0 0 0,0-1 1 0 0,0 0-1 0 0,1 0 1 0 0,-1 0-1 0 0,1 0 0 0 0,0 0 1 0 0,0-1-1 0 0,1 0 1 0 0,-1 0-1 0 0,1 0 0 0 0,-1-1 1 0 0,1 1-1 0 0,0-1 0 0 0,0 0 1 0 0,0 0-1 0 0,0-1 1 0 0,0 0-1 0 0,1 0 0 0 0,-1 0 1 0 0,0 0-1 0 0,0-1 1 0 0,1 0-1 0 0,-1 0 0 0 0,9-1 1 0 0,-5 0-453 0 0,0 0 0 0 0,0-1 0 0 0,0 0 0 0 0,0 0 1 0 0,0-1-1 0 0,-1 0 0 0 0,1 0 0 0 0,-1-1 0 0 0,0 0 1 0 0,0-1-1 0 0,9-6 0 0 0,-6 2 141 0 0,-1 0 1 0 0,1-1-1 0 0,-1 0 0 0 0,-1-1 1 0 0,0 0-1 0 0,11-18 0 0 0,3-13-233 0 0,-2 0 0 0 0,-2-1 0 0 0,18-61 0 0 0,-25 68-355 0 0,-3 14 3772 0 0,-13 35-1987 0 0,-10 25 846 0 0,-13 44 1614 0 0,25-76-2974 0 0,1 1 0 0 0,-1-1 1 0 0,2 1-1 0 0,-1-1 0 0 0,1 1 1 0 0,0 0-1 0 0,0-1 0 0 0,1 1 1 0 0,-1-1-1 0 0,3 8 0 0 0,-3-13-285 0 0,1 1 0 0 0,-1-1 0 0 0,0 1 0 0 0,1 0 0 0 0,-1-1 0 0 0,1 1-1 0 0,0-1 1 0 0,-1 0 0 0 0,1 1 0 0 0,0-1 0 0 0,0 1 0 0 0,0-1 0 0 0,0 0 0 0 0,0 0 0 0 0,0 0-1 0 0,0 1 1 0 0,0-1 0 0 0,1 0 0 0 0,-1 0 0 0 0,0-1 0 0 0,1 1 0 0 0,-1 0 0 0 0,0 0 0 0 0,1-1-1 0 0,-1 1 1 0 0,1 0 0 0 0,-1-1 0 0 0,1 0 0 0 0,0 1 0 0 0,-1-1 0 0 0,1 0 0 0 0,-1 0-1 0 0,1 0 1 0 0,0 0 0 0 0,-1 0 0 0 0,1 0 0 0 0,-1 0 0 0 0,3-1 0 0 0,-1 0-78 0 0,0-1 0 0 0,-1 1 0 0 0,1-1 0 0 0,0 1 0 0 0,-1-1 0 0 0,1 0 0 0 0,-1 0 0 0 0,0 0 0 0 0,0 0 1 0 0,0-1-1 0 0,0 1 0 0 0,0-1 0 0 0,0 1 0 0 0,0-1 0 0 0,-1 1 0 0 0,1-1 0 0 0,-1 0 0 0 0,0 0 0 0 0,1-3 0 0 0,0-5-287 0 0,0 1-1 0 0,-1 0 0 0 0,0-1 1 0 0,0 1-1 0 0,-2-1 0 0 0,1 1 1 0 0,-1 0-1 0 0,-1-1 0 0 0,0 1 1 0 0,0 0-1 0 0,-7-18 1 0 0,-6-10-321 0 0,-31-59 0 0 0,34 75 618 0 0,2 1 88 0 0,4 7 298 0 0,0 1 1 0 0,-1 0 0 0 0,-1 0 0 0 0,0 1 0 0 0,0 0-1 0 0,-1 0 1 0 0,-1 1 0 0 0,-20-19 0 0 0,30 30-302 0 0,0 0 1 0 0,0-1-1 0 0,0 1 1 0 0,0 0-1 0 0,0 0 1 0 0,0 0-1 0 0,0-1 1 0 0,-1 1-1 0 0,1 0 0 0 0,0 0 1 0 0,0 0-1 0 0,0 0 1 0 0,-1-1-1 0 0,1 1 1 0 0,0 0-1 0 0,0 0 1 0 0,0 0-1 0 0,-1 0 1 0 0,1 0-1 0 0,0 0 0 0 0,0 0 1 0 0,0 0-1 0 0,-1 0 1 0 0,1-1-1 0 0,0 1 1 0 0,0 0-1 0 0,-1 0 1 0 0,1 0-1 0 0,0 0 0 0 0,0 0 1 0 0,-1 1-1 0 0,1-1 1 0 0,0 0-1 0 0,0 0 1 0 0,-1 0-1 0 0,1 0 1 0 0,0 0-1 0 0,0 0 1 0 0,0 0-1 0 0,-1 0 0 0 0,1 0 1 0 0,0 1-1 0 0,0-1 1 0 0,0 0-1 0 0,-1 0 1 0 0,1 0-1 0 0,0 0 1 0 0,0 1-1 0 0,0-1 0 0 0,0 0 1 0 0,-1 0-1 0 0,5 17 1605 0 0,14 26-829 0 0,-17-40-672 0 0,21 39 309 0 0,2 0-1 0 0,1-1 0 0 0,50 59 1 0 0,106 100-1314 0 0,-152-170 372 0 0,0 0-1480 0 0,0 3-4979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7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1247 6913 0 0,'-27'-580'10171'0'0,"16"420"-9391"0"0,-24-174 848 0 0,19 268-2023 0 0,8 37-1063 0 0,-6-48 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38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14 3225 0 0,'-1'0'77'0'0,"1"-1"0"0"0,-1 0 1 0 0,1 0-1 0 0,-1 0 0 0 0,1 0 1 0 0,-1 1-1 0 0,0-1 0 0 0,1 0 1 0 0,-1 0-1 0 0,0 1 0 0 0,1-1 1 0 0,-1 1-1 0 0,0-1 0 0 0,0 1 1 0 0,0-1-1 0 0,0 1 0 0 0,0-1 1 0 0,0 1-1 0 0,1 0 0 0 0,-1-1 1 0 0,0 1-1 0 0,0 0 0 0 0,0 0 1 0 0,-2 0-1 0 0,0 0 153 0 0,1 0 1 0 0,-1 1-1 0 0,1-1 1 0 0,-1 1 0 0 0,1-1-1 0 0,-1 1 1 0 0,1 0-1 0 0,-1 0 1 0 0,-2 2-1 0 0,-2 2 320 0 0,0-1 0 0 0,0 1 0 0 0,1 0 0 0 0,0 1-1 0 0,-8 8 1 0 0,-4 10 445 0 0,2 1-1 0 0,1 0 0 0 0,2 1 0 0 0,-18 43 1 0 0,16-31-224 0 0,-32 51 0 0 0,39-69-505 0 0,10-16-107 0 0,8-11-88 0 0,-2-3-79 0 0,0 1 0 0 0,-1-1 0 0 0,0 0 0 0 0,0 0 1 0 0,-1-1-1 0 0,4-11 0 0 0,27-73-75 0 0,-23 53 69 0 0,-1 7 14 0 0,-5 10 0 0 0,20-41 0 0 0,-28 66 7 0 0,1 0 1 0 0,-1-1-1 0 0,0 1 1 0 0,0 0-1 0 0,0 0 1 0 0,0-1-1 0 0,0 1 0 0 0,1 0 1 0 0,-1 0-1 0 0,0-1 1 0 0,0 1-1 0 0,0 0 1 0 0,1 0-1 0 0,-1 0 1 0 0,0-1-1 0 0,0 1 1 0 0,1 0-1 0 0,-1 0 0 0 0,0 0 1 0 0,0 0-1 0 0,1 0 1 0 0,-1-1-1 0 0,0 1 1 0 0,1 0-1 0 0,-1 0 1 0 0,0 0-1 0 0,1 0 1 0 0,-1 0-1 0 0,0 0 0 0 0,0 0 1 0 0,1 0-1 0 0,-1 0 1 0 0,0 0-1 0 0,1 0 1 0 0,-1 0-1 0 0,0 0 1 0 0,1 1-1 0 0,-1-1 1 0 0,0 0-1 0 0,0 0 0 0 0,1 0 1 0 0,-1 0-1 0 0,0 0 1 0 0,1 1-1 0 0,12 16 750 0 0,5 24 519 0 0,-11-23-1090 0 0,1 0 0 0 0,0 0 0 0 0,2-1 0 0 0,0 0 0 0 0,1 0 0 0 0,1-1-1 0 0,0-1 1 0 0,1 0 0 0 0,1-1 0 0 0,0 0 0 0 0,1-1 0 0 0,16 11 0 0 0,-1-4-186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5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11979 0 0,'-1'4'2726'0'0,"9"7"-1754"0"0,16 16-960 0 0,-16-19 578 0 0,109 133 2302 0 0,38 42-2512 0 0,-137-164-481 0 0,34 38-991 0 0,-47-51 477 0 0,-1 0 1 0 0,0 0-1 0 0,0 0 1 0 0,-1 1-1 0 0,0-1 1 0 0,0 1-1 0 0,0-1 0 0 0,1 9 1 0 0,-5-1-2439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22 312 1376 0 0,'-5'-16'713'0'0,"1"0"0"0"0,0-1 0 0 0,1 1 1 0 0,0-1-1 0 0,2 0 0 0 0,0 0 0 0 0,1 0 0 0 0,2-23 0 0 0,-1 33-428 0 0,0 0 1 0 0,0 0-1 0 0,1 1 0 0 0,0-1 1 0 0,0 1-1 0 0,1-1 1 0 0,0 1-1 0 0,0 0 0 0 0,0 0 1 0 0,1 0-1 0 0,-1 0 1 0 0,1 1-1 0 0,1-1 0 0 0,-1 1 1 0 0,1 0-1 0 0,0 0 0 0 0,0 1 1 0 0,1 0-1 0 0,-1 0 1 0 0,1 0-1 0 0,0 0 0 0 0,0 1 1 0 0,8-3-1 0 0,-11 4-180 0 0,0 1 1 0 0,0 0-1 0 0,0 1 0 0 0,0-1 0 0 0,0 0 1 0 0,0 1-1 0 0,0 0 0 0 0,1 0 0 0 0,-1 0 1 0 0,0 0-1 0 0,0 0 0 0 0,0 0 0 0 0,1 1 1 0 0,-1 0-1 0 0,0-1 0 0 0,0 1 0 0 0,0 0 1 0 0,4 3-1 0 0,-2-1-2 0 0,0 0-1 0 0,-1 0 1 0 0,1 1-1 0 0,-1 0 1 0 0,0 0 0 0 0,0 0-1 0 0,0 0 1 0 0,-1 0 0 0 0,6 9-1 0 0,1 6 157 0 0,0 1 0 0 0,-1 0 0 0 0,-1 1 0 0 0,7 25 0 0 0,0 14 657 0 0,7 60-1 0 0,-11-55-108 0 0,-11-64-785 0 0,0 0-1 0 0,0 0 1 0 0,0 0-1 0 0,0 1 1 0 0,1-1-1 0 0,-1 0 1 0 0,0 0-1 0 0,1 0 1 0 0,-1 1 0 0 0,1-1-1 0 0,-1 0 1 0 0,1 0-1 0 0,0 0 1 0 0,-1 0-1 0 0,1 0 1 0 0,0 0-1 0 0,0 0 1 0 0,0-1 0 0 0,-1 1-1 0 0,1 0 1 0 0,0 0-1 0 0,0 0 1 0 0,0-1-1 0 0,1 1 1 0 0,-1-1 0 0 0,0 1-1 0 0,2 0 1 0 0,-1-1-12 0 0,1 0 1 0 0,-1 0 0 0 0,0 0-1 0 0,1-1 1 0 0,-1 1 0 0 0,0-1-1 0 0,0 1 1 0 0,1-1 0 0 0,-1 0-1 0 0,0 0 1 0 0,0 0 0 0 0,0 0-1 0 0,3-2 1 0 0,8-6-73 0 0,-1 0 1 0 0,-1-1-1 0 0,15-16 1 0 0,44-45-3715 0 0,-54 55-2955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6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10594 0 0,'-2'2'80'0'0,"1"0"1"0"0,0-1-1 0 0,0 1 0 0 0,0 0 0 0 0,0 0 0 0 0,0 0 0 0 0,0 0 1 0 0,0 1-1 0 0,1-1 0 0 0,-1 0 0 0 0,1 0 0 0 0,0 0 0 0 0,-1 0 1 0 0,1 1-1 0 0,0-1 0 0 0,0 0 0 0 0,1 0 0 0 0,-1 1 0 0 0,1 2 0 0 0,10 51 891 0 0,-8-47-395 0 0,0 3-193 0 0,1 1 0 0 0,0-2 0 0 0,1 1 0 0 0,1-1 0 0 0,0 1 0 0 0,0-1 0 0 0,11 13 0 0 0,-15-21-338 0 0,1 0 0 0 0,0-1 0 0 0,-1 1 0 0 0,1 0 0 0 0,0-1 0 0 0,0 1 0 0 0,1-1 0 0 0,-1 0-1 0 0,0 0 1 0 0,1 0 0 0 0,-1-1 0 0 0,6 2 0 0 0,-7-2-23 0 0,1-1-1 0 0,0 1 1 0 0,-1-1 0 0 0,1 0 0 0 0,-1 0-1 0 0,1-1 1 0 0,0 1 0 0 0,-1 0-1 0 0,1-1 1 0 0,-1 0 0 0 0,1 1-1 0 0,-1-1 1 0 0,0 0 0 0 0,1 0 0 0 0,-1 0-1 0 0,0-1 1 0 0,1 1 0 0 0,-1-1-1 0 0,0 1 1 0 0,3-4 0 0 0,-3 3 43 0 0,1-1 1 0 0,-1 0 0 0 0,0 1-1 0 0,0-1 1 0 0,0 0 0 0 0,-1 0-1 0 0,1 0 1 0 0,-1-1-1 0 0,1 1 1 0 0,-1 0 0 0 0,0-1-1 0 0,0 1 1 0 0,-1 0 0 0 0,1-1-1 0 0,-1 1 1 0 0,0-1-1 0 0,1 1 1 0 0,-2-1 0 0 0,1 1-1 0 0,0-1 1 0 0,-1 1-1 0 0,1-1 1 0 0,-1 1 0 0 0,-2-7-1 0 0,0 2 48 0 0,0 0 0 0 0,0 1 0 0 0,0-1 0 0 0,-1 1-1 0 0,0-1 1 0 0,-1 1 0 0 0,1 0 0 0 0,-1 1 0 0 0,-8-9-1 0 0,9 11-98 0 0,-1 1-1 0 0,1-1 0 0 0,-1 1 0 0 0,0 0 0 0 0,0 0 0 0 0,0 1 0 0 0,0-1 1 0 0,0 1-1 0 0,0 0 0 0 0,-1 0 0 0 0,1 1 0 0 0,-1 0 0 0 0,1 0 0 0 0,-1 0 1 0 0,0 0-1 0 0,1 1 0 0 0,-1 0 0 0 0,-7 1 0 0 0,9 0-114 0 0,-1 0 0 0 0,1 0-1 0 0,0 0 1 0 0,0 0 0 0 0,-1 1 0 0 0,1-1 0 0 0,0 1-1 0 0,1 0 1 0 0,-1 1 0 0 0,0-1 0 0 0,1 1 0 0 0,-1-1-1 0 0,1 1 1 0 0,0 0 0 0 0,0 0 0 0 0,0 1 0 0 0,0-1-1 0 0,0 0 1 0 0,1 1 0 0 0,-1 0 0 0 0,1 0 0 0 0,0 0-1 0 0,0 0 1 0 0,-1 6 0 0 0,0 11-5614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6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63 322 8754 0 0,'0'0'88'0'0,"0"-1"0"0"0,0 0 0 0 0,0 1 1 0 0,0-1-1 0 0,-1 1 0 0 0,1-1 0 0 0,0 1 0 0 0,0-1 0 0 0,-1 1 0 0 0,1 0 1 0 0,0-1-1 0 0,-1 1 0 0 0,1-1 0 0 0,-1 1 0 0 0,1-1 0 0 0,0 1 1 0 0,-1 0-1 0 0,1-1 0 0 0,-1 1 0 0 0,1 0 0 0 0,-1 0 0 0 0,1-1 1 0 0,-1 1-1 0 0,1 0 0 0 0,-1 0 0 0 0,1 0 0 0 0,-1 0 0 0 0,0 0 0 0 0,1-1 1 0 0,-1 1-1 0 0,1 0 0 0 0,-1 0 0 0 0,1 0 0 0 0,-1 0 0 0 0,1 1 1 0 0,-1-1-1 0 0,0 0 0 0 0,-1 1 46 0 0,0 0 1 0 0,1 1-1 0 0,-1-1 1 0 0,1 0-1 0 0,0 1 1 0 0,-1-1-1 0 0,1 1 1 0 0,0 0-1 0 0,0-1 0 0 0,0 1 1 0 0,-1 2-1 0 0,-3 5 386 0 0,1 0-1 0 0,1 1 1 0 0,-5 15-1 0 0,4-8 7 0 0,2-1-1 0 0,0 1 1 0 0,1-1 0 0 0,0 1-1 0 0,2 0 1 0 0,2 16-1 0 0,-3-29-401 0 0,1 0-1 0 0,0 0 1 0 0,0 0 0 0 0,1 0-1 0 0,-1 0 1 0 0,1-1-1 0 0,-1 1 1 0 0,1-1-1 0 0,1 1 1 0 0,-1-1 0 0 0,0 1-1 0 0,6 5 1 0 0,-5-7-78 0 0,-1-1 0 0 0,1 1 0 0 0,0 0 0 0 0,0-1-1 0 0,0 1 1 0 0,0-1 0 0 0,0 0 0 0 0,0 0 0 0 0,0 0 0 0 0,0 0 0 0 0,0-1 0 0 0,0 1 0 0 0,1-1 0 0 0,-1 0 0 0 0,0 0 0 0 0,0 0 0 0 0,1 0 0 0 0,4-1 0 0 0,5-3-21 0 0,1 1 0 0 0,-1-1 1 0 0,0-1-1 0 0,0 0 0 0 0,-1-1 0 0 0,1-1 1 0 0,13-9-1 0 0,-9 5-26 0 0,1 2 1 0 0,24-10-1 0 0,-41 18-2 0 0,0 1 0 0 0,0-1 1 0 0,1 1-1 0 0,-1-1 0 0 0,0 1 0 0 0,1-1 0 0 0,-1 1 1 0 0,1 0-1 0 0,-1 0 0 0 0,0 0 0 0 0,1 0 0 0 0,-1 0 1 0 0,0 0-1 0 0,1 0 0 0 0,-1 0 0 0 0,1 1 0 0 0,-1-1 0 0 0,0 0 1 0 0,1 1-1 0 0,-1-1 0 0 0,0 1 0 0 0,0-1 0 0 0,1 1 1 0 0,-1 0-1 0 0,1 1 0 0 0,0-1-6 0 0,-1 1-1 0 0,0 0 1 0 0,0 0 0 0 0,0 0 0 0 0,0 0-1 0 0,0 0 1 0 0,0 0 0 0 0,-1 0 0 0 0,1 0-1 0 0,-1 1 1 0 0,1-1 0 0 0,-1 0-1 0 0,0 0 1 0 0,0 3 0 0 0,0 10-47 0 0,-2 0 1 0 0,1 0-1 0 0,-7 24 1 0 0,6-33 52 0 0,-2 13-726 0 0,-2 0 0 0 0,-12 31 0 0 0,16-45-525 0 0</inkml:trace>
  <inkml:trace contextRef="#ctx0" brushRef="#br0" timeOffset="1">256 158 12443 0 0,'0'-7'1104'0'0,"0"-1"-880"0"0,2 3-224 0 0,-1 1 0 0 0,2 1 568 0 0,-1-3 72 0 0,2-7 8 0 0,1-6 8 0 0,3-3-415 0 0,-1 2-81 0 0,1 3-24 0 0,0 4 0 0 0,2 4-464 0 0,-2 3-97 0 0,1 2-23 0 0,0 3 0 0 0,1 2 344 0 0,-1 3 104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7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0 418 10594 0 0,'61'-68'3772'0'0,"-8"7"-8003"0"0,-44 48 2674 0 0</inkml:trace>
  <inkml:trace contextRef="#ctx0" brushRef="#br0" timeOffset="1">387 1 11522 0 0,'-3'5'513'0'0,"2"-3"95"0"0,0 2-480 0 0,1-1-128 0 0,0-2 0 0 0,1 0 0 0 0,0 1 0 0 0,0 1-80 0 0,3 4 16 0 0,0 1 0 0 0,0-1 64 0 0,0 1 0 0 0,1 0-72 0 0,0-1-2161 0 0,0 0-423 0 0,0-1-97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7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15 197 13363 0 0,'-12'-1'1025'0'0,"10"-4"-619"0"0,16-11-311 0 0,-7 9 51 0 0,81-77 2892 0 0,-34 34-3486 0 0,-19 17-4994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4:57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8754 0 0,'-4'16'820'0'0,"0"0"0"0"0,1 1 0 0 0,1-1 0 0 0,0 1 0 0 0,2-1 0 0 0,1 25 1 0 0,-1-40-784 0 0,0 5 238 0 0,0 0 0 0 0,1 0 0 0 0,-1 0 0 0 0,1 0 0 0 0,0 0-1 0 0,1 0 1 0 0,0 0 0 0 0,0 0 0 0 0,0-1 0 0 0,0 1 0 0 0,1-1-1 0 0,0 0 1 0 0,6 9 0 0 0,-4-9-90 0 0,0-1 1 0 0,0 1-1 0 0,0-1 0 0 0,0 0 0 0 0,1-1 1 0 0,-1 1-1 0 0,1-1 0 0 0,0 0 0 0 0,0 0 1 0 0,0-1-1 0 0,0 0 0 0 0,10 2 0 0 0,12 2 106 0 0,-17-4-152 0 0,0 0 0 0 0,-1 1 0 0 0,1 0 0 0 0,-1 1 1 0 0,19 9-1 0 0,-27-12-133 0 0,0 1 0 0 0,0-1 0 0 0,0 1 0 0 0,0 0 0 0 0,0 0 0 0 0,0 0 0 0 0,0 0 1 0 0,-1 0-1 0 0,1 0 0 0 0,-1 0 0 0 0,0 0 0 0 0,1 0 0 0 0,-1 1 0 0 0,0-1 0 0 0,0 1 1 0 0,0-1-1 0 0,-1 1 0 0 0,1-1 0 0 0,-1 1 0 0 0,1-1 0 0 0,-1 1 0 0 0,0 0 0 0 0,0-1 1 0 0,0 1-1 0 0,0-1 0 0 0,0 1 0 0 0,-1-1 0 0 0,1 1 0 0 0,-1 0 0 0 0,-1 2 0 0 0,-3 14-124 0 0,-2 1-70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5:02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5457 920 0 0,'-8'-8'4257'0'0,"7"7"-4173"0"0,1 0-1 0 0,-1-1 1 0 0,0 1-1 0 0,0 0 1 0 0,1-1-1 0 0,-1 1 1 0 0,1 0-1 0 0,-1-1 1 0 0,1 1-1 0 0,0-1 1 0 0,-1 1 0 0 0,1-1-1 0 0,0 1 1 0 0,0-1-1 0 0,0 1 1 0 0,0-1-1 0 0,0 1 1 0 0,1-1-1 0 0,-1 1 1 0 0,0-1-1 0 0,1-1 1 0 0,2-19 2063 0 0,-8 2 66 0 0,4 18-2055 0 0,0 0 0 0 0,1 1 0 0 0,-1-1 0 0 0,1 0-1 0 0,-1 0 1 0 0,1 0 0 0 0,0 0 0 0 0,0 0 0 0 0,0 0 0 0 0,0 0 0 0 0,0 1 0 0 0,0-1 0 0 0,1-4 0 0 0,13-30 453 0 0,-11 30-441 0 0,0-1 0 0 0,-1 1 1 0 0,1-1-1 0 0,-1 0 0 0 0,-1 1 1 0 0,1-1-1 0 0,0-8 0 0 0,-6-12 1144 0 0,2 22-1056 0 0,1 1 1 0 0,1 0-1 0 0,-1 0 1 0 0,1 0-1 0 0,-1-1 0 0 0,1 1 1 0 0,1-8-1 0 0,-1 5-253 0 0,1 0 0 0 0,-2 1 0 0 0,1-1 0 0 0,-1 0 0 0 0,0 1 0 0 0,-1-1 0 0 0,1 1 0 0 0,-5-10 0 0 0,-4-22 14 0 0,9 32-19 0 0,-1 0 0 0 0,0 0 0 0 0,0 0 0 0 0,0 0 0 0 0,-7-10 0 0 0,7 12 0 0 0,0 0 0 0 0,0 1 0 0 0,0-1 0 0 0,0 0 0 0 0,1 0 0 0 0,0 0 0 0 0,-1 0 0 0 0,1-1 0 0 0,1 1 0 0 0,-1 0 0 0 0,1 0 0 0 0,-1-1 0 0 0,1 1 0 0 0,1 0 0 0 0,-1-5 0 0 0,4-24 80 0 0,-1 0 0 0 0,-3 0 0 0 0,0 0 0 0 0,-7-46 0 0 0,7 63-64 0 0,0-1 0 0 0,2 1 0 0 0,0 0 0 0 0,0-1 0 0 0,2 1 0 0 0,0 0 0 0 0,1 0 0 0 0,0 1 0 0 0,12-23 0 0 0,-7 15 6 0 0,-1 0 0 0 0,-1-1 0 0 0,5-27 0 0 0,-11 28-9 0 0,-1 0 0 0 0,0 0 0 0 0,-2 0-1 0 0,-5-32 1 0 0,2 27 3 0 0,2 1 0 0 0,2-40 0 0 0,0 54-16 0 0,0 0 0 0 0,-1 0 0 0 0,-3-15 0 0 0,2 17 0 0 0,0 1 0 0 0,1-1 0 0 0,1 0 0 0 0,0 1 0 0 0,2-21 0 0 0,0 14 7 0 0,0-1 1 0 0,-2-31-1 0 0,-1 32-7 0 0,1 0 0 0 0,1 0 1 0 0,4-22-1 0 0,10-33-75 0 0,7-95-1 0 0,-17 76 108 0 0,-7-96 0 0 0,-8 111-32 0 0,6 52 0 0 0,1-1 0 0 0,1 1 0 0 0,2-43 0 0 0,5-10 14 0 0,-2 29 11 0 0,17-87 0 0 0,-17 116-14 0 0,-1 0 0 0 0,-1 0 0 0 0,-1 0 0 0 0,-4-38 0 0 0,1 17-2 0 0,-7-114-9 0 0,3 110 30 0 0,4 29-3 0 0,1 0 1 0 0,0 0 0 0 0,1-29-1 0 0,1 33 90 0 0,-1 0 1 0 0,1 0-1 0 0,-2 0 0 0 0,-4-19 0 0 0,3 20-11 0 0,1 0-1 0 0,0-1 1 0 0,1 1 0 0 0,0-1 0 0 0,1-17 0 0 0,2 15-107 0 0,0-2 0 0 0,-1 0 1 0 0,0-1-1 0 0,-1 0 1 0 0,0 1 0 0 0,-1-1-1 0 0,-4-15 1 0 0,4 21 11 0 0,1 0 1 0 0,-1 1 0 0 0,2-1 0 0 0,-1 0 0 0 0,1 0 0 0 0,1 0 0 0 0,0 1 0 0 0,0-1-1 0 0,1 1 1 0 0,4-10 0 0 0,-3 7 3 0 0,0-1-1 0 0,-1 1 1 0 0,0-1 0 0 0,1-24 0 0 0,-5-103 49 0 0,1 119-29 0 0,0 0 1 0 0,-2-1-1 0 0,-5-25 1 0 0,-3-30 59 0 0,-18-203-20 0 0,26 254-75 0 0,2 0 0 0 0,0 0 0 0 0,2 1 0 0 0,1-1 0 0 0,0 0 0 0 0,13-39 0 0 0,-13 41 14 0 0,0-1 1 0 0,-1 0-1 0 0,-2 0 1 0 0,-2-25-1 0 0,0-11-22 0 0,-5 6 8 0 0,5 45 0 0 0,0 0 0 0 0,1 0 0 0 0,0 0 0 0 0,0 0 0 0 0,2-13 0 0 0,1-15 11 0 0,-1 1 1 0 0,-6-53-1 0 0,1-12 19 0 0,2 65 32 0 0,1 29-62 0 0,0 0 0 0 0,1 0 1 0 0,0 0-1 0 0,0 0 0 0 0,1 0 0 0 0,0 0 0 0 0,1 0 0 0 0,0 0 1 0 0,5-14-1 0 0,-6 18 0 0 0,0 0 0 0 0,-1 0 0 0 0,1 0 0 0 0,-1 0 0 0 0,0 0 0 0 0,0 0 0 0 0,0-1 0 0 0,-1 1 0 0 0,1 0 0 0 0,-1 0 0 0 0,0 0 0 0 0,0 0 0 0 0,0 0 0 0 0,-3-5 0 0 0,2 3 0 0 0,0 0 0 0 0,0 0 0 0 0,1-1 0 0 0,-2-12 0 0 0,10-117 488 0 0,-15 104-220 0 0,7 29-254 0 0,0 0-1 0 0,0 0 0 0 0,0 0 0 0 0,0-1 1 0 0,0 1-1 0 0,1 0 0 0 0,0 0 0 0 0,-1 0 0 0 0,1-1 1 0 0,0 1-1 0 0,0 0 0 0 0,1 0 0 0 0,-1 0 0 0 0,1-1 1 0 0,1-4-1 0 0,-2 7 28 0 0,0 1-95 0 0,0 0-28 0 0,-1 1 29 0 0,0 2-24 0 0,0-1 1 0 0,0 1-1 0 0,0-1 0 0 0,1 1 1 0 0,-1-1-1 0 0,1 1 0 0 0,-1 0 1 0 0,1-1-1 0 0,0 1 0 0 0,0-1 1 0 0,1 6-1 0 0,-1-2-1048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22:39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63 456 0 0,'-5'1'597'0'0,"1"0"0"0"0,-1 0 1 0 0,0-1-1 0 0,1 1 0 0 0,-1-1 0 0 0,0 0 0 0 0,1-1 0 0 0,-9 0 1 0 0,23-2 2984 0 0,21-6-2217 0 0,423-13 39 0 0,-236 19-1586 0 0,322-24-1562 0 0,28 42 1389 0 0,-200 4 385 0 0,-306-16-438 0 0,-36-1-259 0 0,1-1-1 0 0,-1-1 1 0 0,28-4-1 0 0,-38 1 88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9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255 658 2761 0 0,'-61'67'2352'0'0,"-60"83"1"0"0,106-129-1676 0 0,12-18-568 0 0,-4 6 375 0 0,0-1 1 0 0,1 1-1 0 0,0 1 0 0 0,0-1 0 0 0,1 1 1 0 0,0 0-1 0 0,1 0 0 0 0,-4 14 1 0 0,8-24-467 0 0,0 0 0 0 0,0 0 0 0 0,-1 0 1 0 0,1 0-1 0 0,0 0 0 0 0,0 0 0 0 0,0 1 1 0 0,0-1-1 0 0,0 0 0 0 0,0 0 0 0 0,0 0 0 0 0,0 0 1 0 0,0 0-1 0 0,1 1 0 0 0,-1-1 0 0 0,0 0 1 0 0,0 0-1 0 0,0 0 0 0 0,0 0 0 0 0,0 0 1 0 0,0 0-1 0 0,0 1 0 0 0,0-1 0 0 0,0 0 1 0 0,0 0-1 0 0,0 0 0 0 0,0 0 0 0 0,1 0 0 0 0,-1 0 1 0 0,0 0-1 0 0,0 0 0 0 0,0 0 0 0 0,0 0 1 0 0,0 1-1 0 0,0-1 0 0 0,0 0 0 0 0,1 0 1 0 0,-1 0-1 0 0,0 0 0 0 0,0 0 0 0 0,0 0 0 0 0,0 0 1 0 0,0 0-1 0 0,0 0 0 0 0,1 0 0 0 0,-1 0 1 0 0,0 0-1 0 0,0 0 0 0 0,0 0 0 0 0,0 0 1 0 0,11-4 387 0 0,8-8-166 0 0,97-94 1277 0 0,141-167 0 0 0,0-2 78 0 0,-119 119-1331 0 0,-72 76-1413 0 0,-36 49-691 0 0,-20 21-60 0 0,0 0 0 0 0,-1-1 0 0 0,11-15 0 0 0,-16 18-1350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5:04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1376 0 0,'7'-5'5385'0'0,"-5"4"-5214"0"0,0 0 0 0 0,0 0 0 0 0,-1 0 0 0 0,1 1 0 0 0,0-1 0 0 0,0 1 0 0 0,0-1 0 0 0,0 1 0 0 0,0 0 0 0 0,0 0 0 0 0,0-1 0 0 0,0 2 0 0 0,1-1 0 0 0,-1 0 0 0 0,0 0 0 0 0,0 1 0 0 0,0-1 0 0 0,0 1 0 0 0,-1-1 0 0 0,1 1 0 0 0,0 0 0 0 0,0 0 0 0 0,0 0 0 0 0,0 0 0 0 0,-1 0 0 0 0,3 2 0 0 0,8 3 153 0 0,0 0-1 0 0,0-1 0 0 0,19 6 0 0 0,-18-7 240 0 0,0 0-1 0 0,-1 1 1 0 0,18 10 0 0 0,-20-10-281 0 0,0 0 0 0 0,0-1 0 0 0,0-1 0 0 0,0 1 0 0 0,23 2 0 0 0,10 5 548 0 0,-33-10-755 0 0,0 1 1 0 0,-1-1 0 0 0,1-1-1 0 0,0 1 1 0 0,0-2-1 0 0,-1 1 1 0 0,1-2 0 0 0,0 1-1 0 0,10-4 1 0 0,-9 2-82 0 0,0 1-1 0 0,0 1 1 0 0,0-1 0 0 0,0 2-1 0 0,0 0 1 0 0,20 2 0 0 0,7 2 164 0 0,0-1 0 0 0,0-1 1 0 0,48-5-1 0 0,-73 3-151 0 0,97-14 81 0 0,-75 9-32 0 0,59-3 0 0 0,-51 6-49 0 0,-35 1 0 0 0,0 0-1 0 0,1 0 1 0 0,-1 1 0 0 0,1 0 0 0 0,-1 0 0 0 0,1 1 0 0 0,-1 1 0 0 0,0-1-1 0 0,0 1 1 0 0,1 0 0 0 0,-1 1 0 0 0,0 0 0 0 0,7 4 0 0 0,17 5 1340 0 0,-28-11-1442 0 0,-1 0-1 0 0,1 0 1 0 0,0 0 0 0 0,0 1-1 0 0,-1 0 1 0 0,1-1 0 0 0,-1 1-1 0 0,6 4 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5:05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40 7370 0 0,'0'-2'124'0'0,"1"0"1"0"0,-1-1 0 0 0,0 1 0 0 0,1 0-1 0 0,-1 0 1 0 0,1 0 0 0 0,0 0 0 0 0,-1 0-1 0 0,1 0 1 0 0,0 0 0 0 0,0 0-1 0 0,0 0 1 0 0,1 0 0 0 0,-1 0 0 0 0,0 0-1 0 0,3-1 1 0 0,-4 2-77 0 0,1 1 0 0 0,-1 0 0 0 0,1-1 0 0 0,-1 1-1 0 0,1 0 1 0 0,-1 0 0 0 0,1-1 0 0 0,-1 1 0 0 0,1 0 0 0 0,-1 0-1 0 0,1 0 1 0 0,-1-1 0 0 0,1 1 0 0 0,-1 0 0 0 0,1 0 0 0 0,-1 0-1 0 0,1 0 1 0 0,0 0 0 0 0,-1 0 0 0 0,1 0 0 0 0,-1 0 0 0 0,1 0-1 0 0,-1 1 1 0 0,2-1 0 0 0,-1 1-8 0 0,0 0 1 0 0,0-1-1 0 0,0 1 1 0 0,0 0-1 0 0,-1 0 0 0 0,1 0 1 0 0,0 0-1 0 0,0 0 0 0 0,0 0 1 0 0,-1 0-1 0 0,1 0 0 0 0,-1 0 1 0 0,1 1-1 0 0,-1-1 0 0 0,1 2 1 0 0,6 21 342 0 0,-1-1 0 0 0,-1 1-1 0 0,-2 0 1 0 0,0 0 0 0 0,-2 1 0 0 0,0-1 0 0 0,-2 0 0 0 0,-3 26 0 0 0,3-46-369 0 0,0 1-1 0 0,1-1 1 0 0,-1 0 0 0 0,-1 0-1 0 0,1 1 1 0 0,-1-1 0 0 0,1 0-1 0 0,-1 0 1 0 0,0 0 0 0 0,-1-1-1 0 0,1 1 1 0 0,-1-1 0 0 0,1 1-1 0 0,-1-1 1 0 0,0 0 0 0 0,-1 0 0 0 0,1 0-1 0 0,0 0 1 0 0,-1 0 0 0 0,1-1-1 0 0,-1 0 1 0 0,0 1 0 0 0,0-2-1 0 0,0 1 1 0 0,0 0 0 0 0,0-1-1 0 0,0 1 1 0 0,-1-1 0 0 0,1-1 0 0 0,0 1-1 0 0,-8 0 1 0 0,7-1-16 0 0,0 0 1 0 0,-1-1-1 0 0,1 0 0 0 0,0 1 1 0 0,0-2-1 0 0,-1 1 1 0 0,1-1-1 0 0,0 0 0 0 0,0 0 1 0 0,1 0-1 0 0,-1 0 1 0 0,0-1-1 0 0,1 0 0 0 0,-1 0 1 0 0,1 0-1 0 0,0-1 0 0 0,0 1 1 0 0,0-1-1 0 0,1 0 1 0 0,-1 0-1 0 0,1 0 0 0 0,0-1 1 0 0,0 1-1 0 0,1-1 1 0 0,-5-9-1 0 0,5 7-67 0 0,0 0 0 0 0,0 0 0 0 0,0 0 0 0 0,1 0 1 0 0,0 0-1 0 0,1 0 0 0 0,-1-1 0 0 0,1 1 0 0 0,1 0 0 0 0,-1-1 0 0 0,1 1 0 0 0,1 0 1 0 0,-1 0-1 0 0,1 0 0 0 0,6-13 0 0 0,-6 14 68 0 0,1 1-1 0 0,0-1 1 0 0,0 0 0 0 0,1 1 0 0 0,-1 0-1 0 0,1 0 1 0 0,0 0 0 0 0,1 0 0 0 0,-1 1 0 0 0,1 0-1 0 0,0 0 1 0 0,0 0 0 0 0,0 0 0 0 0,1 1-1 0 0,-1 0 1 0 0,1 0 0 0 0,0 0 0 0 0,9-3-1 0 0,-13 6 16 0 0,0-1-1 0 0,0 1 0 0 0,0 0 0 0 0,0-1 1 0 0,0 1-1 0 0,0 0 0 0 0,0 0 1 0 0,0 0-1 0 0,0 0 0 0 0,0 1 0 0 0,1-1 1 0 0,-2 0-1 0 0,1 1 0 0 0,0 0 1 0 0,0-1-1 0 0,0 1 0 0 0,0 0 0 0 0,0 0 1 0 0,3 2-1 0 0,-2 0 46 0 0,0-1-1 0 0,-1 1 1 0 0,1 0 0 0 0,-1 0-1 0 0,1 0 1 0 0,-1 1 0 0 0,0-1-1 0 0,0 0 1 0 0,2 8 0 0 0,2 5 319 0 0,-1 2 0 0 0,-1-1 0 0 0,4 30 0 0 0,-6-37-173 0 0,1 24 336 0 0,-2 0 1 0 0,0 0-1 0 0,-6 37 0 0 0,1 56 195 0 0,12-84-2867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5:05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3 157 4609 0 0,'-1'-5'160'0'0,"0"0"0"0"0,1 1-1 0 0,-1-1 1 0 0,1 0 0 0 0,1 0 0 0 0,-1 1 0 0 0,1-1 0 0 0,-1 0-1 0 0,1 1 1 0 0,1-1 0 0 0,-1 0 0 0 0,1 1 0 0 0,-1 0-1 0 0,1-1 1 0 0,3-4 0 0 0,0 1 571 0 0,0-1 0 0 0,0 1-1 0 0,0 0 1 0 0,1 1 0 0 0,1-1 0 0 0,11-10-1 0 0,-18 17-664 0 0,1 0 0 0 0,0 0 0 0 0,1 0 0 0 0,-1 0 0 0 0,0 0 0 0 0,0 1 0 0 0,0-1 0 0 0,0 0 0 0 0,1 1 0 0 0,-1-1 0 0 0,0 0 0 0 0,1 1 0 0 0,-1 0 0 0 0,0-1 0 0 0,1 1 0 0 0,-1 0 0 0 0,0-1 0 0 0,1 1 0 0 0,-1 0 0 0 0,1 0 0 0 0,-1 0 0 0 0,0 1 0 0 0,1-1 0 0 0,-1 0 0 0 0,1 0 0 0 0,1 1 0 0 0,-1 1-7 0 0,-1-1-1 0 0,1 1 1 0 0,0-1-1 0 0,-1 1 1 0 0,0-1 0 0 0,1 1-1 0 0,-1 0 1 0 0,0 0-1 0 0,1 0 1 0 0,-1 0 0 0 0,0 0-1 0 0,-1 0 1 0 0,1 0-1 0 0,1 4 1 0 0,1 8 240 0 0,0 0 1 0 0,-1 1-1 0 0,1 25 0 0 0,-6 66 1195 0 0,0-70-650 0 0,2 0 0 0 0,5 46-1 0 0,-4-82-828 0 0,0 0-1 0 0,0 1 1 0 0,0-1-1 0 0,0 0 0 0 0,0 1 1 0 0,0-1-1 0 0,0 0 1 0 0,0 1-1 0 0,0-1 1 0 0,1 0-1 0 0,-1 1 0 0 0,0-1 1 0 0,0 0-1 0 0,0 1 1 0 0,1-1-1 0 0,-1 0 1 0 0,0 0-1 0 0,0 1 0 0 0,1-1 1 0 0,-1 0-1 0 0,0 0 1 0 0,0 1-1 0 0,1-1 0 0 0,-1 0 1 0 0,0 0-1 0 0,1 0 1 0 0,-1 0-1 0 0,0 1 1 0 0,1-1-1 0 0,-1 0 0 0 0,1 0 1 0 0,-1 0-1 0 0,0 0 1 0 0,1 0-1 0 0,-1 0 1 0 0,0 0-1 0 0,1 0 0 0 0,-1 0 1 0 0,1 0-1 0 0,19-9 178 0 0,16-18-265 0 0,1-10-3694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5:06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6449 0 0,'3'45'8046'0'0,"0"-1"-5731"0"0,0-25-1754 0 0,6 64 318 0 0,4-1-1 0 0,3-1 1 0 0,28 82 0 0 0,-40-154-1070 0 0,-1 0 1 0 0,-1 1 0 0 0,1-1-1 0 0,0 16 1 0 0,-3-23-107 0 0,0 1 1 0 0,0-1-1 0 0,0 0 0 0 0,0 1 0 0 0,0-1 1 0 0,-1 0-1 0 0,1 0 0 0 0,-1 1 1 0 0,0-1-1 0 0,0 0 0 0 0,-1 2 0 0 0,2-2-104 0 0,-1-1-1 0 0,0 0 1 0 0,0 0 0 0 0,0 0-1 0 0,0 0 1 0 0,0 0-1 0 0,0 0 1 0 0,0 0-1 0 0,-1-1 1 0 0,1 1-1 0 0,0 0 1 0 0,0 0 0 0 0,-1-1-1 0 0,1 1 1 0 0,0-1-1 0 0,-1 1 1 0 0,1-1-1 0 0,0 0 1 0 0,-3 1-1 0 0,-6-2-2181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5:0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98 9674 0 0,'-13'-48'1777'0'0,"13"46"-1608"0"0,-1-1 0 0 0,1 1 0 0 0,0-1 0 0 0,-1 1 0 0 0,1-1 0 0 0,1 1 0 0 0,-1-1 0 0 0,0 1 0 0 0,0-1 0 0 0,1 1 0 0 0,0-1-1 0 0,-1 1 1 0 0,1 0 0 0 0,0-1 0 0 0,0 1 0 0 0,3-4 0 0 0,-3 5-156 0 0,0 0-1 0 0,0 1 1 0 0,0-1 0 0 0,0 1-1 0 0,0 0 1 0 0,0-1 0 0 0,1 1-1 0 0,-1 0 1 0 0,0 0-1 0 0,0 0 1 0 0,0 0 0 0 0,0 0-1 0 0,1 0 1 0 0,-1 0 0 0 0,0 0-1 0 0,0 0 1 0 0,0 0 0 0 0,0 1-1 0 0,0-1 1 0 0,0 0 0 0 0,1 1-1 0 0,-1-1 1 0 0,0 1-1 0 0,0-1 1 0 0,0 1 0 0 0,0 0-1 0 0,0-1 1 0 0,0 1 0 0 0,-1 0-1 0 0,1 0 1 0 0,1 1 0 0 0,31 30-2963 0 0,-30-28 2076 0 0,12 13-1231 0 0,0 1-21 0 0</inkml:trace>
  <inkml:trace contextRef="#ctx0" brushRef="#br0" timeOffset="1">329 223 14747 0 0,'-5'-4'1600'0'0,"7"3"-1600"0"0,0 1 0 0 0,-1 0 0 0 0,3 0-344 0 0,1 1-96 0 0,3 2-16 0 0,1 2-8 0 0,1 3-648 0 0,-2 2-128 0 0,-3 3-25 0 0,-5-2-7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3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8 4825 0 0,'-6'-8'7244'0'0,"0"9"-7031"0"0,0 0 0 0 0,0 1-1 0 0,1-1 1 0 0,-1 1 0 0 0,0 0 0 0 0,1 1-1 0 0,-1-1 1 0 0,1 1 0 0 0,0 0 0 0 0,0 0-1 0 0,0 1 1 0 0,1-1 0 0 0,-1 1 0 0 0,1 0-1 0 0,0 1 1 0 0,0-1 0 0 0,0 1 0 0 0,0-1-1 0 0,1 1 1 0 0,0 0 0 0 0,0 1 0 0 0,-4 8-1 0 0,1 0-89 0 0,0 1 0 0 0,1 0-1 0 0,1 1 1 0 0,-6 30 0 0 0,10-41-147 0 0,-1-1 1 0 0,1 1 0 0 0,-1 0-1 0 0,1-1 1 0 0,0 1-1 0 0,1 0 1 0 0,-1 0-1 0 0,1-1 1 0 0,0 1 0 0 0,1-1-1 0 0,-1 1 1 0 0,1-1-1 0 0,-1 1 1 0 0,1-1-1 0 0,0 0 1 0 0,1 0-1 0 0,-1 0 1 0 0,1 0 0 0 0,0 0-1 0 0,6 6 1 0 0,-7-9 20 0 0,-1 0 1 0 0,1 0 0 0 0,0 0 0 0 0,0 0-1 0 0,-1-1 1 0 0,1 1 0 0 0,0-1-1 0 0,0 1 1 0 0,0-1 0 0 0,0 0 0 0 0,0 0-1 0 0,0 1 1 0 0,0-1 0 0 0,0-1-1 0 0,-1 1 1 0 0,1 0 0 0 0,0 0 0 0 0,0-1-1 0 0,0 1 1 0 0,0-1 0 0 0,0 1-1 0 0,-1-1 1 0 0,1 0 0 0 0,0 0 0 0 0,0 0-1 0 0,-1 0 1 0 0,1 0 0 0 0,-1 0-1 0 0,3-3 1 0 0,4-2 1 0 0,-2 0-1 0 0,1 0 1 0 0,0-1-1 0 0,9-12 1 0 0,-14 14 12 0 0,1 1 0 0 0,-1 0 1 0 0,0-1-1 0 0,0 1 0 0 0,-1-1 1 0 0,1 0-1 0 0,-1 1 0 0 0,0-1 0 0 0,0 0 1 0 0,-1 0-1 0 0,0 0 0 0 0,1 1 1 0 0,-1-1-1 0 0,-1 0 0 0 0,1 0 1 0 0,-1 0-1 0 0,0 0 0 0 0,0 1 1 0 0,0-1-1 0 0,-1 0 0 0 0,0 1 1 0 0,-3-9-1 0 0,3 11-113 0 0,1-1 0 0 0,-1 1 1 0 0,1-1-1 0 0,-1 1 0 0 0,0-1 0 0 0,0 1 1 0 0,0 0-1 0 0,0 0 0 0 0,0 0 0 0 0,0 0 0 0 0,-1 0 1 0 0,1 1-1 0 0,-1-1 0 0 0,1 1 0 0 0,-1-1 1 0 0,0 1-1 0 0,1 0 0 0 0,-1 0 0 0 0,0 0 0 0 0,0 1 1 0 0,0-1-1 0 0,0 1 0 0 0,1-1 0 0 0,-1 1 1 0 0,0 0-1 0 0,0 0 0 0 0,0 0 0 0 0,0 0 1 0 0,0 1-1 0 0,0-1 0 0 0,0 1 0 0 0,0 0 0 0 0,0 0 1 0 0,1 0-1 0 0,-1 0 0 0 0,0 0 0 0 0,1 1 1 0 0,-3 1-1 0 0,-2 0-615 0 0,1 1-1 0 0,0 0 1 0 0,1 1 0 0 0,-10 8 0 0 0,14-12 697 0 0,0 0-1 0 0,0 0 1 0 0,0-1 0 0 0,0 1-1 0 0,0 0 1 0 0,1 0 0 0 0,-1 0 0 0 0,0 0-1 0 0,1 0 1 0 0,-1 0 0 0 0,1 0-1 0 0,-1 0 1 0 0,1 1 0 0 0,-1-1-1 0 0,1 0 1 0 0,0 0 0 0 0,-1 0 0 0 0,1 0-1 0 0,0 1 1 0 0,0-1 0 0 0,0 0-1 0 0,0 0 1 0 0,0 0 0 0 0,0 1 0 0 0,1-1-1 0 0,-1 0 1 0 0,0 0 0 0 0,0 0-1 0 0,1 0 1 0 0,-1 1 0 0 0,1-1-1 0 0,-1 0 1 0 0,1 0 0 0 0,0 0 0 0 0,-1 0-1 0 0,3 2 1 0 0,3 1 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3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12 1840 0 0,'21'-5'670'0'0,"-19"4"-290"0"0,0 0 0 0 0,0 0 0 0 0,0 0 0 0 0,1 1 0 0 0,-1-1 0 0 0,0 1 0 0 0,1-1 1 0 0,-1 1-1 0 0,0 0 0 0 0,1 0 0 0 0,-1 0 0 0 0,1 0 0 0 0,-1 0 0 0 0,0 0 0 0 0,1 1 0 0 0,1 0 0 0 0,-3 0-135 0 0,-1 0 0 0 0,0 0 0 0 0,0 0 0 0 0,0 0 0 0 0,-1 0-1 0 0,1 0 1 0 0,0 0 0 0 0,0 0 0 0 0,0 0 0 0 0,-1 0 0 0 0,1 0 0 0 0,0 0-1 0 0,-1 0 1 0 0,1 0 0 0 0,-1 0 0 0 0,1 0 0 0 0,-1-1 0 0 0,0 1 0 0 0,1 0 0 0 0,-1 0-1 0 0,-1 0 1 0 0,-13 17 194 0 0,15-17-425 0 0,-2 1 50 0 0,-36 52 1026 0 0,36-49-1008 0 0,-1-1 0 0 0,1 1 1 0 0,0 0-1 0 0,0 0 0 0 0,0-1 0 0 0,1 1 1 0 0,0 1-1 0 0,0-1 0 0 0,-1 9 1 0 0,2-13-75 0 0,0 1 0 0 0,0-1 0 0 0,1 1 0 0 0,-1-1 0 0 0,0 1 0 0 0,1-1 0 0 0,-1 1 0 0 0,1-1 0 0 0,-1 0 0 0 0,1 1 0 0 0,0-1 0 0 0,0 0 0 0 0,-1 1 0 0 0,1-1 0 0 0,0 0 0 0 0,0 0 0 0 0,0 0 0 0 0,0 0 0 0 0,0 0 0 0 0,1 0 1 0 0,-1 0-1 0 0,2 1 0 0 0,37 14 22 0 0,-36-15-1 0 0,-1 0 0 0 0,1 0 0 0 0,0 0 1 0 0,-1 0-1 0 0,1 1 0 0 0,0 0 0 0 0,-1-1 0 0 0,0 1 1 0 0,1 1-1 0 0,-1-1 0 0 0,0 0 0 0 0,0 1 0 0 0,3 3 1 0 0,-4-2-17 0 0,-1 0 1 0 0,0 0 0 0 0,1 0-1 0 0,-2 0 1 0 0,1 1 0 0 0,0-1-1 0 0,-1 0 1 0 0,0 0 0 0 0,0 1-1 0 0,0-1 1 0 0,0 0 0 0 0,-1 1 0 0 0,1-1-1 0 0,-1 0 1 0 0,-1 0 0 0 0,-2 7-1 0 0,-3 9 117 0 0,-19 36 0 0 0,25-54-110 0 0,-8 13 19 0 0,1 0 0 0 0,-2 0 0 0 0,0-1 0 0 0,-1-1 0 0 0,-19 19 0 0 0,-13 3-3002 0 0,29-27-2622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6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33 150 456 0 0,'3'-5'342'0'0,"0"-1"1"0"0,0 1-1 0 0,0 0 0 0 0,-1-1 0 0 0,0 0 1 0 0,0 0-1 0 0,0 1 0 0 0,-1-1 0 0 0,2-11 0 0 0,-3 12 358 0 0,1-1-1 0 0,-1 0 0 0 0,0 1 0 0 0,0-1 0 0 0,-1 0 0 0 0,0 1 1 0 0,0-1-1 0 0,0 0 0 0 0,-1 1 0 0 0,-3-10 0 0 0,5 15-634 0 0,0 0 0 0 0,0 0 0 0 0,0 0 0 0 0,0-1 0 0 0,0 1 0 0 0,-1 0 0 0 0,1 0 0 0 0,0 0 0 0 0,0-1 0 0 0,0 1-1 0 0,0 0 1 0 0,0 0 0 0 0,0 0 0 0 0,-1 0 0 0 0,1-1 0 0 0,0 1 0 0 0,0 0 0 0 0,0 0 0 0 0,-1 0 0 0 0,1 0 0 0 0,0 0 0 0 0,0 0 0 0 0,0 0 0 0 0,-1 0 0 0 0,1-1 0 0 0,0 1 0 0 0,0 0-1 0 0,0 0 1 0 0,-1 0 0 0 0,1 0 0 0 0,0 0 0 0 0,0 0 0 0 0,0 0 0 0 0,-1 0 0 0 0,1 0 0 0 0,0 0 0 0 0,0 0 0 0 0,-1 1 0 0 0,1-1 0 0 0,-8 8 897 0 0,-2 17-645 0 0,9-23-137 0 0,-4 11-91 0 0,1 1 1 0 0,1 0-1 0 0,0 0 0 0 0,1 1 1 0 0,-1 23-1 0 0,3-31-126 0 0,0 1 1 0 0,0-1-1 0 0,0 0 0 0 0,1 1 0 0 0,1-1 1 0 0,-1 0-1 0 0,1 0 0 0 0,0 0 1 0 0,1 0-1 0 0,-1 0 0 0 0,1 0 0 0 0,8 11 1 0 0,-10-16-14 0 0,1 0 0 0 0,-1 0 1 0 0,1-1-1 0 0,0 1 1 0 0,0-1-1 0 0,0 1 0 0 0,-1-1 1 0 0,1 1-1 0 0,0-1 0 0 0,1 0 1 0 0,-1 0-1 0 0,0 0 0 0 0,0 0 1 0 0,0 0-1 0 0,1-1 1 0 0,-1 1-1 0 0,0-1 0 0 0,1 0 1 0 0,-1 1-1 0 0,4-1 0 0 0,-1-1 27 0 0,0 1-1 0 0,0-1 0 0 0,-1 0 0 0 0,1-1 0 0 0,0 1 0 0 0,-1-1 0 0 0,1 0 1 0 0,-1 0-1 0 0,7-5 0 0 0,1-1 48 0 0,-1 0 0 0 0,0-1 0 0 0,-1 0-1 0 0,0-1 1 0 0,0 0 0 0 0,10-15 0 0 0,-18 23-25 0 0,0-1-1 0 0,0 0 1 0 0,-1 0-1 0 0,1 0 1 0 0,-1-1-1 0 0,0 1 1 0 0,0 0-1 0 0,0 0 0 0 0,0-1 1 0 0,0 1-1 0 0,-1-1 1 0 0,1 1-1 0 0,-1 0 1 0 0,0-1-1 0 0,0 1 1 0 0,-1-1-1 0 0,1 1 1 0 0,0 0-1 0 0,-1-1 1 0 0,0 1-1 0 0,-2-5 1 0 0,-2-4 127 0 0,-1 1 0 0 0,0-1 0 0 0,-1 1 0 0 0,-11-14 1 0 0,5 7 130 0 0,-1 3-913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8:58:46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5 1376 0 0,'-1'-1'232'0'0,"-1"1"0"0"0,1-1-1 0 0,0 0 1 0 0,-1 1-1 0 0,1 0 1 0 0,0-1 0 0 0,-1 1-1 0 0,1 0 1 0 0,0-1 0 0 0,-1 1-1 0 0,1 0 1 0 0,-1 0-1 0 0,1 0 1 0 0,0 0 0 0 0,-1 1-1 0 0,1-1 1 0 0,0 0 0 0 0,-1 0-1 0 0,1 1 1 0 0,0-1-1 0 0,-1 1 1 0 0,1-1 0 0 0,0 1-1 0 0,0 0 1 0 0,-1 0 0 0 0,1-1-1 0 0,0 1 1 0 0,-1 2 0 0 0,-33 25 2247 0 0,28-20-2255 0 0,0 0 1 0 0,1 0 0 0 0,0 0-1 0 0,0 1 1 0 0,1 0-1 0 0,0 0 1 0 0,-7 17-1 0 0,11-23-200 0 0,1-1 0 0 0,-1 1 0 0 0,0-1 0 0 0,1 1 0 0 0,0 0-1 0 0,-1-1 1 0 0,1 1 0 0 0,0-1 0 0 0,0 1 0 0 0,1 0-1 0 0,-1-1 1 0 0,0 1 0 0 0,1 0 0 0 0,0-1 0 0 0,0 1-1 0 0,-1-1 1 0 0,1 0 0 0 0,1 1 0 0 0,-1-1 0 0 0,0 1-1 0 0,1-1 1 0 0,-1 0 0 0 0,1 0 0 0 0,-1 0 0 0 0,1 0 0 0 0,0 0-1 0 0,0 0 1 0 0,0-1 0 0 0,0 1 0 0 0,0-1 0 0 0,0 1-1 0 0,1-1 1 0 0,-1 0 0 0 0,5 2 0 0 0,54 22 551 0 0,15 5 26 0 0,-68-26-574 0 0,-1 0 0 0 0,0 0 0 0 0,0 1 0 0 0,0 0 0 0 0,-1 0 0 0 0,1 0 0 0 0,5 8 0 0 0,-10-11-26 0 0,0 0-1 0 0,0 1 1 0 0,0-1 0 0 0,-1 1-1 0 0,1-1 1 0 0,-1 1-1 0 0,0-1 1 0 0,0 1 0 0 0,0 0-1 0 0,0 0 1 0 0,0 0 0 0 0,-1 0-1 0 0,1-1 1 0 0,-1 1-1 0 0,0 0 1 0 0,0 0 0 0 0,0 3-1 0 0,-1-1 38 0 0,0 0-1 0 0,0 0 0 0 0,0-1 1 0 0,-1 1-1 0 0,0-1 0 0 0,0 1 1 0 0,0-1-1 0 0,0 1 1 0 0,-5 4-1 0 0,-5 7-164 0 0,-1-1 1 0 0,0-1-1 0 0,-1 0 1 0 0,-16 11-1 0 0,23-19-170 0 0,-10 8-166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4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30 5985 0 0,'-17'-10'655'0'0,"-15"-6"762"0"0,10 12 2798 0 0,50 21 41 0 0,-14-8-3836 0 0,15 10 230 0 0,0 0 0 0 0,-1 2 1 0 0,38 38-1 0 0,64 81 250 0 0,-94-99-921 0 0,23 19-108 0 0,-16-26-3831 0 0,-46-64-2585 0 0,-13 3 6545 0 0,5 9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3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0 3225 0 0,'-10'6'384'0'0,"0"0"1"0"0,1 1 0 0 0,0 1 0 0 0,1-1 0 0 0,0 1 0 0 0,0 0-1 0 0,1 1 1 0 0,0 0 0 0 0,0 0 0 0 0,-9 17 0 0 0,16-25-308 0 0,0-1 1 0 0,0 1 0 0 0,0-1-1 0 0,-1 1 1 0 0,1-1 0 0 0,0 1 0 0 0,0-1-1 0 0,0 1 1 0 0,0-1 0 0 0,0 1 0 0 0,0-1-1 0 0,0 1 1 0 0,0-1 0 0 0,0 1-1 0 0,0-1 1 0 0,0 1 0 0 0,0-1 0 0 0,1 1-1 0 0,-1-1 1 0 0,0 1 0 0 0,0-1-1 0 0,0 1 1 0 0,1-1 0 0 0,-1 0 0 0 0,0 1-1 0 0,0-1 1 0 0,1 1 0 0 0,-1-1 0 0 0,1 0-1 0 0,-1 1 1 0 0,0-1 0 0 0,1 0-1 0 0,-1 1 1 0 0,1-1 0 0 0,-1 0 0 0 0,0 0-1 0 0,1 1 1 0 0,-1-1 0 0 0,1 0-1 0 0,-1 0 1 0 0,1 0 0 0 0,-1 0 0 0 0,1 1-1 0 0,-1-1 1 0 0,1 0 0 0 0,-1 0 0 0 0,1 0-1 0 0,-1 0 1 0 0,1 0 0 0 0,-1 0-1 0 0,2-1 1 0 0,33 1 1296 0 0,-28-1-1200 0 0,43-4 1114 0 0,56-14-1 0 0,-65 10-501 0 0,0 2 0 0 0,65-2 0 0 0,-101 8-732 0 0,0 2 1 0 0,0-1-1 0 0,0 1 1 0 0,0 0-1 0 0,1 0 1 0 0,-1 0-1 0 0,0 1 1 0 0,0-1-1 0 0,-1 1 1 0 0,1 0-1 0 0,0 1 1 0 0,-1-1-1 0 0,1 1 1 0 0,-1 0-1 0 0,0 0 1 0 0,0 0-1 0 0,4 5 1 0 0,-4-3-231 0 0,0-1-1 0 0,0 1 1 0 0,-1 0 0 0 0,0 0-1 0 0,0 0 1 0 0,2 7 0 0 0,-2-5-857 0 0,0 0 1 0 0,-1 1 0 0 0,0 0 0 0 0,1 11-1 0 0,0 10-4378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47 166 3209 0 0,'-13'3'287'0'0,"11"-2"-26"0"0,0-1-1 0 0,-1 1 1 0 0,1-1 0 0 0,0 1-1 0 0,0-1 1 0 0,0 0-1 0 0,-1 0 1 0 0,1 0 0 0 0,0 0-1 0 0,0 0 1 0 0,-1-1 0 0 0,-2 0-1 0 0,5 1-103 0 0,0-1 0 0 0,-1 1 0 0 0,1-1 1 0 0,0 0-1 0 0,0 1 0 0 0,0-1 0 0 0,-1 1 0 0 0,1-1 0 0 0,0 0 0 0 0,0 1 0 0 0,0-1 0 0 0,0 0 1 0 0,0 1-1 0 0,0-1 0 0 0,0 1 0 0 0,0-1 0 0 0,1 0 0 0 0,-1 1 0 0 0,0-1 0 0 0,0 0 0 0 0,0 1 1 0 0,1-1-1 0 0,-1 1 0 0 0,0-1 0 0 0,1 1 0 0 0,-1-1 0 0 0,1 0 0 0 0,10-18 1268 0 0,-11 18-1286 0 0,8-11 383 0 0,1 0 0 0 0,0 0 0 0 0,0 1 0 0 0,2 1 0 0 0,-1 0 0 0 0,1 0 0 0 0,0 1 0 0 0,18-11 0 0 0,-23 16-459 0 0,-1 1 1 0 0,1 0-1 0 0,-1 0 1 0 0,1 0 0 0 0,0 1-1 0 0,0 0 1 0 0,1 0-1 0 0,-1 0 1 0 0,0 1 0 0 0,1 0-1 0 0,-1 1 1 0 0,0-1 0 0 0,1 1-1 0 0,-1 0 1 0 0,1 1-1 0 0,-1-1 1 0 0,0 1 0 0 0,1 1-1 0 0,-1-1 1 0 0,0 1-1 0 0,7 3 1 0 0,-1 0-105 0 0,0 1-1 0 0,-1 1 1 0 0,0 0 0 0 0,0 1 0 0 0,-1 0-1 0 0,0 0 1 0 0,0 1 0 0 0,-1 0 0 0 0,0 1-1 0 0,0 0 1 0 0,-1 0 0 0 0,-1 1-1 0 0,0 0 1 0 0,0 0 0 0 0,-1 1 0 0 0,-1 0-1 0 0,0 0 1 0 0,0 0 0 0 0,-1 1-1 0 0,-1-1 1 0 0,3 17 0 0 0,-1 10-349 0 0,3 64 1 0 0,-12-44-3194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5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1376 0 0,'-13'2'289'0'0,"11"-1"69"0"0,0-1 1 0 0,0 0-1 0 0,0 1 0 0 0,0-1 1 0 0,0 1-1 0 0,0 0 1 0 0,0 0-1 0 0,0-1 0 0 0,0 1 1 0 0,-2 2-1 0 0,3-2-223 0 0,0 0 1 0 0,1 0-1 0 0,-1 0 1 0 0,1 0-1 0 0,-1 0 1 0 0,1 0-1 0 0,-1 1 0 0 0,1-1 1 0 0,0 0-1 0 0,-1 0 1 0 0,1 0-1 0 0,0 1 1 0 0,0-1-1 0 0,0 0 0 0 0,0 0 1 0 0,0 0-1 0 0,0 1 1 0 0,0-1-1 0 0,1 0 1 0 0,-1 0-1 0 0,0 0 0 0 0,1 2 1 0 0,8 32 1215 0 0,1 0-1 0 0,17 38 1 0 0,-21-58-940 0 0,2 0-1 0 0,0-1 1 0 0,0 0 0 0 0,2 0-1 0 0,-1-1 1 0 0,2 0 0 0 0,12 12-1 0 0,-20-22-280 0 0,0 0-1 0 0,1 0 0 0 0,-1 0 0 0 0,1-1 0 0 0,0 1 1 0 0,0-1-1 0 0,0 0 0 0 0,0 0 0 0 0,0-1 1 0 0,0 1-1 0 0,1-1 0 0 0,-1 0 0 0 0,0 0 0 0 0,1 0 1 0 0,-1-1-1 0 0,1 1 0 0 0,-1-1 0 0 0,1 0 0 0 0,-1 0 1 0 0,1-1-1 0 0,-1 1 0 0 0,1-1 0 0 0,8-3 0 0 0,-8 2-34 0 0,1-1-1 0 0,0 1 0 0 0,-1-1 0 0 0,0-1 0 0 0,0 1 0 0 0,0-1 0 0 0,0 0 0 0 0,0 0 1 0 0,-1 0-1 0 0,1 0 0 0 0,-1-1 0 0 0,0 0 0 0 0,-1 0 0 0 0,1 0 0 0 0,-1 0 0 0 0,5-12 0 0 0,15-42-206 0 0,0-1-4294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5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6913 0 0,'2'0'1253'0'0,"15"22"3304"0"0,77 119 322 0 0,61 62-2909 0 0,-150-197-2409 0 0,8 9-494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20 110 2761 0 0,'-2'-4'523'0'0,"-1"0"-1"0"0,1-1 1 0 0,0 1 0 0 0,0-1 0 0 0,0 0 0 0 0,1 1 0 0 0,-1-1 0 0 0,1 0 0 0 0,0 0 0 0 0,1 0 0 0 0,-1 0 0 0 0,1 0 0 0 0,0-9 0 0 0,1 13-282 0 0,-1-1 1 0 0,0 0-1 0 0,1 1 1 0 0,-1-1-1 0 0,1 0 1 0 0,0 1-1 0 0,-1-1 1 0 0,1 1 0 0 0,0-1-1 0 0,0 1 1 0 0,0-1-1 0 0,0 1 1 0 0,0 0-1 0 0,0-1 1 0 0,0 1-1 0 0,1 0 1 0 0,1-2 0 0 0,-1 2-53 0 0,0 0 1 0 0,0 1-1 0 0,0-1 1 0 0,1 0 0 0 0,-1 0-1 0 0,0 1 1 0 0,0 0 0 0 0,1-1-1 0 0,-1 1 1 0 0,0 0-1 0 0,1 0 1 0 0,-1 0 0 0 0,1 0-1 0 0,-1 1 1 0 0,0-1-1 0 0,3 1 1 0 0,12 4 315 0 0,0 1-1 0 0,0 1 1 0 0,-1 0-1 0 0,0 1 1 0 0,23 16 0 0 0,23 11-214 0 0,-12-12-293 0 0,22 12-235 0 0,-25-10-5093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6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5 385 10594 0 0,'0'0'5'0'0,"0"-1"0"0"0,0 1 0 0 0,0 0 0 0 0,0 0 0 0 0,0 0 0 0 0,0 0 0 0 0,0 0 0 0 0,0 0 0 0 0,0-1 0 0 0,0 1 0 0 0,0 0 0 0 0,0 0 0 0 0,0 0 0 0 0,0 0 0 0 0,0 0 0 0 0,0 0 0 0 0,0 0 0 0 0,0-1 0 0 0,-1 1 0 0 0,1 0 0 0 0,0 0 0 0 0,0 0 0 0 0,0 0 0 0 0,0 0 0 0 0,0 0 0 0 0,0 0 0 0 0,0 0 0 0 0,0 0 0 0 0,-1 0 0 0 0,1 0 0 0 0,0 0-1 0 0,0 0 1 0 0,0 0 0 0 0,0 0 0 0 0,0 0 0 0 0,0 0 0 0 0,0-1 0 0 0,-1 1 0 0 0,1 0 0 0 0,0 1 0 0 0,0-1 0 0 0,0 0 0 0 0,0 0 0 0 0,0 0 0 0 0,0 0 0 0 0,-1 0 0 0 0,1 0 0 0 0,0 0 0 0 0,0 0 0 0 0,0 0 0 0 0,0 0 0 0 0,0 0 0 0 0,0 0 0 0 0,0 0 0 0 0,0 0 0 0 0,-1 1 0 0 0,6-23 236 0 0,12-27 266 0 0,-5 15-1199 0 0,1 1-1 0 0,2 0 0 0 0,1 0 0 0 0,2 2 0 0 0,0 0 1 0 0,3 1-1 0 0,37-43 0 0 0,-45 60 626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6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2304 0 0,'-6'8'385'0'0,"0"1"0"0"0,1 0 0 0 0,1 0 0 0 0,-1 0 0 0 0,2 1 0 0 0,-1 0 0 0 0,1-1 0 0 0,-2 14 0 0 0,2-9 192 0 0,1 0 0 0 0,1 0 0 0 0,0 0 0 0 0,1 0-1 0 0,0 1 1 0 0,3 16 0 0 0,-2-22-26 0 0,0-1-1 0 0,1 0 1 0 0,0 0-1 0 0,0 0 1 0 0,1-1-1 0 0,0 1 1 0 0,0-1-1 0 0,1 1 1 0 0,0-1-1 0 0,0 0 1 0 0,1 0-1 0 0,6 7 1 0 0,-10-13-411 0 0,0 1 0 0 0,1-1 0 0 0,-1 0 0 0 0,1 0 1 0 0,-1 0-1 0 0,1 0 0 0 0,0 0 0 0 0,0 0 0 0 0,-1 0 1 0 0,1 0-1 0 0,0-1 0 0 0,0 1 0 0 0,0-1 1 0 0,0 1-1 0 0,0-1 0 0 0,0 0 0 0 0,0 1 0 0 0,-1-1 1 0 0,1 0-1 0 0,3-1 0 0 0,-1 0-31 0 0,0 0 1 0 0,-1 0-1 0 0,1 0 1 0 0,-1-1-1 0 0,0 1 1 0 0,1-1-1 0 0,-1 0 1 0 0,0 0-1 0 0,0 0 1 0 0,3-3-1 0 0,3-3-34 0 0,-2 1 0 0 0,1-2 0 0 0,-1 1 0 0 0,0-1 0 0 0,-1 0 0 0 0,7-13 0 0 0,30-66-3371 0 0,-30 66-3411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8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3681 0 0,'0'0'284'0'0,"19"13"5506"0"0,93 98 2367 0 0,73 39-6302 0 0,-116-96-1330 0 0,-47-37-761 0 0,28 24-1296 0 0,-26-9-4237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8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6449 0 0,'0'-6'205'0'0,"0"0"0"0"0,1 0-1 0 0,-1-1 1 0 0,1 1 0 0 0,0 0-1 0 0,1 0 1 0 0,0 0 0 0 0,0 0 0 0 0,0 0-1 0 0,1 0 1 0 0,4-9 0 0 0,5-4 1356 0 0,24-34 0 0 0,-34 50-1415 0 0,1 0 1 0 0,-1 1-1 0 0,0-1 1 0 0,1 0-1 0 0,-1 1 0 0 0,1-1 1 0 0,0 1-1 0 0,0 0 1 0 0,0 0-1 0 0,0 0 1 0 0,0 1-1 0 0,0-1 0 0 0,0 1 1 0 0,1-1-1 0 0,-1 1 1 0 0,1 0-1 0 0,-1 0 1 0 0,1 1-1 0 0,-1-1 0 0 0,1 1 1 0 0,-1-1-1 0 0,7 2 1 0 0,-5 0-25 0 0,1 0 1 0 0,-1 1 0 0 0,0 0-1 0 0,0 0 1 0 0,0 0 0 0 0,0 1-1 0 0,0-1 1 0 0,0 1 0 0 0,0 0-1 0 0,-1 1 1 0 0,0-1 0 0 0,0 1-1 0 0,0 0 1 0 0,4 5 0 0 0,3 4-39 0 0,-1 1 0 0 0,0 0 0 0 0,-2 0 0 0 0,1 1 0 0 0,-2 1 0 0 0,0-1 1 0 0,-1 1-1 0 0,0 0 0 0 0,-1 0 0 0 0,-1 1 0 0 0,-1 0 0 0 0,2 19 0 0 0,-2-5-47 0 0,-2 0 1 0 0,-1 0-1 0 0,-1 0 0 0 0,-2 0 0 0 0,-13 56 0 0 0,9-61-790 0 0,-2-1 0 0 0,-20 44 0 0 0,25-60-377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9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4 5065 0 0,'-2'-1'54'0'0,"1"1"0"0"0,0 0 0 0 0,0-1 0 0 0,0 1 0 0 0,0-1 0 0 0,0 1 0 0 0,0 0 0 0 0,0 0 0 0 0,0 0 0 0 0,-1-1 0 0 0,1 1 0 0 0,0 0 0 0 0,0 1 0 0 0,0-1 1 0 0,0 0-1 0 0,-1 0 0 0 0,1 0 0 0 0,0 1 0 0 0,0-1 0 0 0,0 0 0 0 0,0 1 0 0 0,0-1 0 0 0,0 1 0 0 0,0 0 0 0 0,0-1 0 0 0,0 1 0 0 0,0 0 0 0 0,-1 1 0 0 0,0 0 128 0 0,1 1 0 0 0,-1-1 1 0 0,1 1-1 0 0,0 0 0 0 0,-1-1 1 0 0,1 1-1 0 0,1 0 0 0 0,-1 0 1 0 0,0 0-1 0 0,1 0 0 0 0,-1 3 0 0 0,0 8 611 0 0,1 1 0 0 0,0-1 0 0 0,5 25 0 0 0,-3-23-286 0 0,2 0 0 0 0,0-1 0 0 0,1 0 0 0 0,0 0 0 0 0,1 0 1 0 0,1 0-1 0 0,0-1 0 0 0,1 0 0 0 0,1-1 0 0 0,10 14 0 0 0,-15-23-384 0 0,-1 0-1 0 0,1 0 0 0 0,0-1 0 0 0,0 1 0 0 0,0-1 1 0 0,0 0-1 0 0,1 0 0 0 0,-1 0 0 0 0,1 0 1 0 0,0-1-1 0 0,0 0 0 0 0,0 0 0 0 0,0 0 0 0 0,0 0 1 0 0,0-1-1 0 0,1 0 0 0 0,-1 0 0 0 0,0-1 0 0 0,1 1 1 0 0,-1-1-1 0 0,0 0 0 0 0,1-1 0 0 0,-1 1 1 0 0,0-1-1 0 0,1 0 0 0 0,-1 0 0 0 0,0-1 0 0 0,0 0 1 0 0,0 0-1 0 0,0 0 0 0 0,0 0 0 0 0,0-1 0 0 0,4-3 1 0 0,-1 1-138 0 0,0-1 0 0 0,-1 0 0 0 0,1 0 0 0 0,-1-1 0 0 0,-1 0 0 0 0,1 0 1 0 0,-1 0-1 0 0,0-1 0 0 0,5-10 0 0 0,12-23-6640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49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7370 0 0,'1'0'762'0'0,"1"2"-474"0"0,0 0-1 0 0,0 0 1 0 0,0 0-1 0 0,0 0 1 0 0,-1 0-1 0 0,1 0 1 0 0,0 0-1 0 0,-1 1 1 0 0,0-1-1 0 0,1 1 1 0 0,-1-1-1 0 0,0 1 1 0 0,1 5 0 0 0,0-3 225 0 0,45 106 3960 0 0,15 36-1079 0 0,-46-116-4024 0 0,0-1 0 0 0,32 44 0 0 0,-40-65-1086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41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86 3225 0 0,'-8'-3'-900'0'0,"-21"-1"8325"0"0,33 15-4042 0 0,73 116 1544 0 0,-39-61-4053 0 0,3-1 0 0 0,90 108 0 0 0,-110-157-3745 0 0,-28-31-3910 0 0,-68-62 468 0 0,52 56 5231 0 0,-39-47 1 0 0,55 58 1034 0 0,0 1 0 0 0,1-1 1 0 0,1 0-1 0 0,-1 0 0 0 0,2-1 0 0 0,-1 0 0 0 0,2 0 0 0 0,-1 0 1 0 0,-1-11-1 0 0,3 11 216 0 0,1 1 0 0 0,0-1 0 0 0,1 1-1 0 0,0-1 1 0 0,1 1 0 0 0,0-1 0 0 0,0 1 0 0 0,6-20 0 0 0,-4 22 443 0 0,0 0 0 0 0,0 0-1 0 0,1 1 1 0 0,0-1 0 0 0,0 1 0 0 0,0 0 0 0 0,1 0-1 0 0,0 0 1 0 0,1 1 0 0 0,0 0 0 0 0,0 0-1 0 0,0 0 1 0 0,0 1 0 0 0,1 0 0 0 0,0 0 0 0 0,0 0-1 0 0,0 1 1 0 0,10-4 0 0 0,-16 8-534 0 0,0-1 0 0 0,0 1 0 0 0,0-1-1 0 0,-1 1 1 0 0,1 0 0 0 0,0-1 0 0 0,0 1 0 0 0,0 0 0 0 0,0 0 0 0 0,0 0 0 0 0,0 0 0 0 0,-1 0-1 0 0,1 0 1 0 0,0 0 0 0 0,0 0 0 0 0,0 0 0 0 0,0 0 0 0 0,0 0 0 0 0,0 0 0 0 0,0 1-1 0 0,-1-1 1 0 0,1 0 0 0 0,0 1 0 0 0,0-1 0 0 0,0 1 0 0 0,1 0 0 0 0,-1 0-15 0 0,-1 1-1 0 0,1-1 1 0 0,0 0 0 0 0,0 1 0 0 0,-1-1 0 0 0,1 1-1 0 0,0-1 1 0 0,-1 1 0 0 0,0-1 0 0 0,1 1 0 0 0,-1-1-1 0 0,0 1 1 0 0,0-1 0 0 0,0 3 0 0 0,0 7 61 0 0,0 1-1 0 0,-2-1 1 0 0,-2 16 0 0 0,2-22-10 0 0,-20 81 378 0 0,15-66-346 0 0,1 1 0 0 0,1 0 0 0 0,1 0 0 0 0,1 0 0 0 0,-2 42 0 0 0,5-62-142 0 0,0 0 0 0 0,0 0 0 0 0,1 0-1 0 0,-1 0 1 0 0,0 0 0 0 0,0 0-1 0 0,1 0 1 0 0,-1 1 0 0 0,0-1 0 0 0,1 0-1 0 0,-1 0 1 0 0,1 0 0 0 0,0 0 0 0 0,-1 0-1 0 0,1-1 1 0 0,0 1 0 0 0,-1 0 0 0 0,1 0-1 0 0,0 0 1 0 0,0-1 0 0 0,0 1-1 0 0,0 0 1 0 0,0-1 0 0 0,0 1 0 0 0,0 0-1 0 0,0-1 1 0 0,0 0 0 0 0,0 1 0 0 0,0-1-1 0 0,0 1 1 0 0,0-1 0 0 0,0 0-1 0 0,0 0 1 0 0,0 0 0 0 0,0 0 0 0 0,1 0-1 0 0,-1 0 1 0 0,0 0 0 0 0,0 0 0 0 0,0 0-1 0 0,0 0 1 0 0,0-1 0 0 0,1 1 0 0 0,9-3-99 0 0,-1 0 1 0 0,1 0 0 0 0,17-10 0 0 0,-7 5-119 0 0,63-20-294 0 0,56-21-252 0 0,-117 39-335 0 0,-1 0-1 0 0,-1-2 1 0 0,0 0 0 0 0,21-17-1 0 0,-25 15-239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97 5065 0 0,'0'-4'407'0'0,"-1"0"-1"0"0,1 0 1 0 0,0 0-1 0 0,0 0 1 0 0,0 1 0 0 0,0-1-1 0 0,1 0 1 0 0,-1 0-1 0 0,1 0 1 0 0,0 0 0 0 0,0 1-1 0 0,1-1 1 0 0,-1 0-1 0 0,1 1 1 0 0,0-1 0 0 0,0 1-1 0 0,0 0 1 0 0,0-1-1 0 0,3-2 1 0 0,-3 4-135 0 0,0 0 0 0 0,0 0 0 0 0,1 1-1 0 0,-1-1 1 0 0,1 0 0 0 0,-1 1 0 0 0,1 0 0 0 0,-1 0 0 0 0,1-1 0 0 0,0 1 0 0 0,0 1-1 0 0,0-1 1 0 0,-1 0 0 0 0,1 1 0 0 0,0 0 0 0 0,0-1 0 0 0,0 1 0 0 0,0 0 0 0 0,0 0 0 0 0,0 1-1 0 0,0-1 1 0 0,-1 1 0 0 0,1-1 0 0 0,0 1 0 0 0,0 0 0 0 0,3 2 0 0 0,17 8 73 0 0,-1 1-1 0 0,0 1 1 0 0,0 1 0 0 0,38 34 0 0 0,-40-32-1052 0 0,-10-7-1232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2:16:50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1 522 8754 0 0,'12'-14'847'0'0,"0"-2"1"0"0,18-30 0 0 0,1-3-2516 0 0,-14 28 625 0 0,27-27 0 0 0,0 1 1098 0 0,-32 32-67 0 0</inkml:trace>
  <inkml:trace contextRef="#ctx0" brushRef="#br0" timeOffset="1">348 0 3889 0 0,'-5'9'668'0'0,"1"1"-1"0"0,1-1 1 0 0,0 1 0 0 0,0 0-1 0 0,1 0 1 0 0,0 0 0 0 0,0 0-1 0 0,1 0 1 0 0,1 17 0 0 0,0-20-79 0 0,0 0 1 0 0,1 1-1 0 0,0-1 0 0 0,0 0 1 0 0,0 0-1 0 0,1-1 1 0 0,0 1-1 0 0,0 0 0 0 0,1 0 1 0 0,0-1-1 0 0,0 0 1 0 0,0 1-1 0 0,1-1 0 0 0,8 9 1 0 0,-10-12-455 0 0,1-1 1 0 0,0 1 0 0 0,0-1-1 0 0,1 1 1 0 0,-1-1-1 0 0,0 0 1 0 0,1 0-1 0 0,-1-1 1 0 0,1 1-1 0 0,0-1 1 0 0,-1 0 0 0 0,1 0-1 0 0,0 0 1 0 0,0 0-1 0 0,0-1 1 0 0,0 1-1 0 0,0-1 1 0 0,0 0 0 0 0,-1 0-1 0 0,1-1 1 0 0,0 1-1 0 0,0-1 1 0 0,0 0-1 0 0,0 0 1 0 0,-1 0 0 0 0,1 0-1 0 0,0-1 1 0 0,6-3-1 0 0,2-2-444 0 0,-1 0 0 0 0,0-1 1 0 0,0 0-1 0 0,-1-1 0 0 0,0 0 0 0 0,-1 0 0 0 0,10-13 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04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3153 0 0,'-2'0'280'0'0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6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54 2761 0 0,'-1'0'43'0'0,"1"0"1"0"0,-1 0-1 0 0,1 0 1 0 0,-1 0-1 0 0,1 1 1 0 0,-1-1-1 0 0,1 0 1 0 0,-1 0-1 0 0,1 1 1 0 0,-1-1-1 0 0,1 0 1 0 0,0 1-1 0 0,-1-1 1 0 0,1 0-1 0 0,-1 1 1 0 0,1-1 0 0 0,0 1-1 0 0,-1-1 1 0 0,1 1-1 0 0,0-1 1 0 0,0 1-1 0 0,-1-1 1 0 0,1 1-1 0 0,0-1 1 0 0,0 1-1 0 0,0-1 1 0 0,0 1-1 0 0,0-1 1 0 0,0 1-1 0 0,0-1 1 0 0,0 1-1 0 0,0 0 1 0 0,0-1-1 0 0,0 1 1 0 0,0-1-1 0 0,0 1 1 0 0,0-1 0 0 0,0 1-1 0 0,0-1 1 0 0,1 1-1 0 0,-1-1 1 0 0,1 1-1 0 0,-1 0 47 0 0,1 0 1 0 0,0 0-1 0 0,0 0 1 0 0,0 0-1 0 0,0-1 0 0 0,0 1 1 0 0,0 0-1 0 0,0-1 0 0 0,0 1 1 0 0,0-1-1 0 0,0 1 0 0 0,0-1 1 0 0,0 0-1 0 0,1 1 0 0 0,-1-1 1 0 0,0 0-1 0 0,0 0 0 0 0,0 0 1 0 0,0 0-1 0 0,2 0 0 0 0,14-2 586 0 0,0-1-1 0 0,0-1 0 0 0,0 0 1 0 0,23-10-1 0 0,22-6 760 0 0,-11 8-277 0 0,0 3-1 0 0,1 2 1 0 0,0 2 0 0 0,74 3-1 0 0,-36 8-39 0 0,155 30 0 0 0,-175-23-1087 0 0,96 6-1 0 0,-134-18-227 0 0,0-1-1 0 0,0-2 0 0 0,0-1 0 0 0,0-1 1 0 0,43-12-1 0 0,-19 2-2935 0 0,-41 12-2420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6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574 41 3321 0 0,'-5'-6'-288'0'0,"3"2"805"0"0,-1 0 0 0 0,-1 0 0 0 0,1 0 0 0 0,0 0 0 0 0,-1 1 0 0 0,-6-5 0 0 0,9 7-389 0 0,0 0 0 0 0,0 1 0 0 0,0 0 0 0 0,0-1 0 0 0,0 1 0 0 0,0 0 0 0 0,0-1 0 0 0,0 1 0 0 0,0 0 0 0 0,-1 0 0 0 0,1 0 0 0 0,0 0 0 0 0,0 0 0 0 0,0 0 0 0 0,0 0 0 0 0,0 1 0 0 0,0-1 0 0 0,0 0 0 0 0,0 0 0 0 0,0 1 0 0 0,0-1 0 0 0,0 1 0 0 0,0-1 0 0 0,0 1 0 0 0,0-1 0 0 0,0 1 0 0 0,0 0 0 0 0,0-1 0 0 0,0 1 0 0 0,1 0 0 0 0,-1 0 0 0 0,0 0 0 0 0,1 0 0 0 0,-1-1 0 0 0,0 1 0 0 0,0 2 0 0 0,-11 17 451 0 0,1-1 0 0 0,1 2-1 0 0,0-1 1 0 0,-6 23 0 0 0,-7 16-48 0 0,-66 125-208 0 0,-187 289 0 0 0,232-402-1782 0 0,32-50 334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7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3225 0 0,'21'-39'1228'0'0,"-19"35"-777"0"0,1 1 0 0 0,-1-1 0 0 0,1 1 1 0 0,0 0-1 0 0,0 0 0 0 0,0 0 0 0 0,1 0 0 0 0,-1 0 0 0 0,1 1 0 0 0,-1 0 1 0 0,1-1-1 0 0,0 1 0 0 0,5-2 0 0 0,-8 4-362 0 0,0 0 0 0 0,-1 0 1 0 0,1 0-1 0 0,0 0 0 0 0,-1 0 0 0 0,1 0 0 0 0,0 1 0 0 0,-1-1 1 0 0,1 0-1 0 0,-1 0 0 0 0,1 0 0 0 0,0 1 0 0 0,-1-1 1 0 0,1 0-1 0 0,-1 1 0 0 0,1-1 0 0 0,-1 1 0 0 0,1-1 0 0 0,-1 0 1 0 0,1 1-1 0 0,-1-1 0 0 0,1 1 0 0 0,-1-1 0 0 0,1 1 1 0 0,-1-1-1 0 0,0 1 0 0 0,1 0 0 0 0,-1-1 0 0 0,0 1 0 0 0,0-1 1 0 0,0 1-1 0 0,1 0 0 0 0,-1 1 0 0 0,8 29 968 0 0,-5-16-492 0 0,27 63 499 0 0,4-2 1 0 0,47 77-1 0 0,-16-30-588 0 0,-36-67-337 0 0,170 372-121 0 0,-197-424-245 0 0,-1-1-132 0 0,0 0-1 0 0,0 0 1 0 0,0 1 0 0 0,0-1-1 0 0,0 0 1 0 0,0 1-1 0 0,-1-1 1 0 0,0 6-1 0 0,-1-2-936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7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6913 0 0,'84'-24'367'0'0,"24"-1"4205"0"0,137-12 1 0 0,-7 24-6882 0 0,-196 15-2885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3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67 6449 0 0,'-14'-16'2606'0'0,"1"0"0"0"0,-12-19 0 0 0,86 127 1669 0 0,75 131-2847 0 0,103 165-733 0 0,-56-95-700 0 0,-83-141-329 0 0,-26-43-2784 0 0,-69-100 1221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3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107 140 1376 0 0,'-6'1'399'0'0,"-1"-1"1"0"0,0 1-1 0 0,0-1 0 0 0,1 0 0 0 0,-1-1 0 0 0,0 0 0 0 0,1 0 0 0 0,-1 0 0 0 0,0-1 1 0 0,1 0-1 0 0,0 0 0 0 0,-1-1 0 0 0,-7-4 0 0 0,13 7-308 0 0,1-1 0 0 0,-1 0 0 0 0,0 1 0 0 0,1-1 0 0 0,-1 0 0 0 0,1 1 0 0 0,0-1 0 0 0,-1 0 1 0 0,1 0-1 0 0,-1 0 0 0 0,1 1 0 0 0,0-1 0 0 0,0 0 0 0 0,-1 0 0 0 0,1 0 0 0 0,0 0 0 0 0,0 0 0 0 0,0 0 0 0 0,0 1 0 0 0,0-1 0 0 0,0 0 0 0 0,0 0 0 0 0,1 0 0 0 0,-1 0 0 0 0,0 0 0 0 0,0 1 0 0 0,1-1 0 0 0,-1 0 0 0 0,0 0 0 0 0,1 0 0 0 0,-1 1 0 0 0,1-1 1 0 0,-1 0-1 0 0,1 1 0 0 0,-1-1 0 0 0,1 0 0 0 0,-1 1 0 0 0,1-1 0 0 0,0 0 0 0 0,-1 1 0 0 0,1-1 0 0 0,0 1 0 0 0,0 0 0 0 0,0-1 0 0 0,-1 1 0 0 0,2-1 0 0 0,40-21 2246 0 0,-41 21-2243 0 0,37-12 423 0 0,0 1 0 0 0,0 2 0 0 0,78-9 1 0 0,-76 13-482 0 0,-32 5 0 0 0,-4 0 27 0 0,1 0-1 0 0,0 0 1 0 0,0 1-1 0 0,0 0 1 0 0,0 0-1 0 0,-1 0 1 0 0,7 1-1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4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 1376 0 0,'-13'7'624'0'0,"0"2"0"0"0,1-1 0 0 0,0 2 0 0 0,0 0 0 0 0,1 0 0 0 0,0 1 0 0 0,0 0 0 0 0,-9 14 0 0 0,20-25-569 0 0,0 1-1 0 0,1-1 1 0 0,-1 0-1 0 0,0 0 1 0 0,0 1-1 0 0,0-1 1 0 0,0 0-1 0 0,0 1 1 0 0,0-1-1 0 0,0 0 1 0 0,0 0-1 0 0,0 1 1 0 0,1-1-1 0 0,-1 0 1 0 0,0 0-1 0 0,0 1 1 0 0,0-1-1 0 0,1 0 1 0 0,-1 0-1 0 0,0 0 1 0 0,0 1-1 0 0,0-1 1 0 0,1 0-1 0 0,-1 0 1 0 0,0 0-1 0 0,0 0 1 0 0,1 1-1 0 0,-1-1 1 0 0,0 0 0 0 0,1 0-1 0 0,-1 0 1 0 0,0 0-1 0 0,0 0 1 0 0,1 0-1 0 0,-1 0 1 0 0,0 0-1 0 0,1 0 1 0 0,-1 0-1 0 0,0 0 1 0 0,1 0-1 0 0,-1 0 1 0 0,0 0-1 0 0,0 0 1 0 0,1 0-1 0 0,-1 0 1 0 0,1-1-1 0 0,23 2 709 0 0,-18-1-400 0 0,88 2 2235 0 0,141-17 0 0 0,-145 7-1662 0 0,165 4 0 0 0,-121 18-687 0 0,83 3-239 0 0,-184-17-148 0 0,-1-1 0 0 0,1-1 1 0 0,-1-3-1 0 0,53-12 0 0 0,-48 7-1923 0 0,-22 6-3498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42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3225 0 0,'-4'0'353'0'0,"1"0"0"0"0,-1 0 0 0 0,1 0 0 0 0,-1 0 0 0 0,1 1 0 0 0,-1-1 0 0 0,1 1 0 0 0,-1 0 0 0 0,1 0 0 0 0,-7 3 0 0 0,9-3-195 0 0,0 1 0 0 0,0-1 0 0 0,0 0-1 0 0,0 1 1 0 0,0-1 0 0 0,0 1 0 0 0,0-1 0 0 0,1 1 0 0 0,-1-1 0 0 0,1 1 0 0 0,-1-1 0 0 0,1 1-1 0 0,0 0 1 0 0,-1-1 0 0 0,1 1 0 0 0,0 0 0 0 0,0-1 0 0 0,0 1 0 0 0,0 0 0 0 0,1-1 0 0 0,-1 1 0 0 0,0 0-1 0 0,1-1 1 0 0,-1 1 0 0 0,2 2 0 0 0,9 39 810 0 0,1 0 0 0 0,3-1 1 0 0,1 0-1 0 0,33 57 0 0 0,-31-67-1166 0 0,1-2 0 0 0,2 0 0 0 0,31 34 0 0 0,-50-61-125 0 0,14 13-752 0 0,-3-8-3096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4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842 0 5065 0 0,'0'0'451'0'0,"-1"0"-304"0"0,-19 29 4017 0 0,-162 232 1333 0 0,-111 139-2802 0 0,158-260-2388 0 0,73-79-944 0 0,-54 70 0 0 0,89-94-2333 0 0,22-28 1867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5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36 6449 0 0,'-7'-12'-58'0'0,"7"9"514"0"0,-2 1 0 0 0,1 0 1 0 0,0 0-1 0 0,0 0 1 0 0,-1 0-1 0 0,1 0 0 0 0,-1 0 1 0 0,1 0-1 0 0,-4-2 1 0 0,5 4-384 0 0,0 0-1 0 0,0 0 1 0 0,-1 0 0 0 0,1 0 0 0 0,0 0 0 0 0,0 0 0 0 0,-1 0 0 0 0,1 0 0 0 0,0 0 0 0 0,0 0 0 0 0,-1 0 0 0 0,1 0 0 0 0,0 0 0 0 0,0 0 0 0 0,-1 0 0 0 0,1 1 0 0 0,0-1 0 0 0,0 0-1 0 0,-1 0 1 0 0,1 0 0 0 0,0 0 0 0 0,0 0 0 0 0,0 1 0 0 0,-1-1 0 0 0,1 0 0 0 0,0 0 0 0 0,0 0 0 0 0,0 1 0 0 0,0-1 0 0 0,0 0 0 0 0,-1 0 0 0 0,1 0 0 0 0,0 1 0 0 0,-7 20 848 0 0,-4 56 77 0 0,-3 132-1 0 0,8-74-808 0 0,-38 416-189 0 0,9-183-4105 0 0,32-306 2351 0 0,3-38 859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25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1391 3681 0 0,'-2'0'120'0'0,"0"1"-1"0"0,0-1 1 0 0,0 1 0 0 0,0-1-1 0 0,0 0 1 0 0,0 0 0 0 0,0 0 0 0 0,0 0-1 0 0,0 0 1 0 0,0 0 0 0 0,0-1 0 0 0,0 1-1 0 0,0-1 1 0 0,0 1 0 0 0,0-1 0 0 0,0 0-1 0 0,1 0 1 0 0,-1 0 0 0 0,0 0-1 0 0,0 0 1 0 0,1 0 0 0 0,-1 0 0 0 0,1-1-1 0 0,-1 1 1 0 0,1 0 0 0 0,-1-1 0 0 0,1 1-1 0 0,0-1 1 0 0,0 0 0 0 0,0 1 0 0 0,0-1-1 0 0,0 0 1 0 0,0 0 0 0 0,-1-2-1 0 0,-3-9 713 0 0,0-1-1 0 0,1 1 0 0 0,-5-27 0 0 0,5 24-255 0 0,-67-417 6768 0 0,34 169-6434 0 0,15 146-699 0 0,-11-77 5 0 0,28 158-450 0 0,3-1-1 0 0,1 0 1 0 0,4-43 0 0 0,-2 75 183 0 0,4-25-875 0 0,-5 29 804 0 0,0 1 0 0 0,0 0 0 0 0,1-1 0 0 0,-1 1-1 0 0,1 0 1 0 0,0 0 0 0 0,-1 0 0 0 0,1-1 0 0 0,0 1 0 0 0,-1 0-1 0 0,1 0 1 0 0,0 0 0 0 0,0 0 0 0 0,0 0 0 0 0,0 0 0 0 0,0 0-1 0 0,0 1 1 0 0,2-2 0 0 0,6 0-949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0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29 172 920 0 0,'-29'2'5700'0'0,"39"-4"-4253"0"0,-7 2-1335 0 0,25-4 382 0 0,-1 2-1 0 0,1 1 1 0 0,0 1-1 0 0,41 6 1 0 0,10 0-260 0 0,5-7-17 0 0,1-3-1 0 0,-1-3 1 0 0,-1-5-1 0 0,101-27 1 0 0,241-60 686 0 0,-352 86-1002 0 0,-69 12-36 0 0,1 1 0 0 0,0-1 0 0 0,0 1 0 0 0,0 1 0 0 0,0-1-1 0 0,0 1 1 0 0,0 0 0 0 0,0 0 0 0 0,0 0 0 0 0,-1 0 0 0 0,1 1 0 0 0,6 3 0 0 0,-3 2-419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2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86 188 3681 0 0,'-85'72'5909'0'0,"131"-122"-2816"0"0,-9 19-2425 0 0,1 1 0 0 0,65-41 0 0 0,-82 59-1316 0 0,1 1 1 0 0,0 1-1 0 0,0 1 1 0 0,1 1 0 0 0,0 0-1 0 0,1 2 1 0 0,25-4-1 0 0,-22 7-2914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2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37 233 2761 0 0,'-4'3'49'0'0,"2"0"-18"0"0,0-1 0 0 0,-1 0 1 0 0,1 0-1 0 0,-1 0 0 0 0,1 0 0 0 0,-1-1 0 0 0,0 1 1 0 0,0-1-1 0 0,-3 2 0 0 0,6-3 42 0 0,-1-1 0 0 0,1 1 0 0 0,0 0-1 0 0,0 0 1 0 0,-1-1 0 0 0,1 1 0 0 0,0 0 0 0 0,0-1 0 0 0,-1 1-1 0 0,1 0 1 0 0,0-1 0 0 0,0 1 0 0 0,0-1 0 0 0,0 1 0 0 0,0 0-1 0 0,0-1 1 0 0,0 1 0 0 0,-1-1 0 0 0,1 1 0 0 0,0 0 0 0 0,0-1 0 0 0,0 1-1 0 0,1-1 1 0 0,-1 1 0 0 0,0 0 0 0 0,0-1 0 0 0,0 1 0 0 0,0 0-1 0 0,0-1 1 0 0,0 1 0 0 0,0-1 0 0 0,1 1 0 0 0,-1 0 0 0 0,0-1 0 0 0,0 1-1 0 0,1 0 1 0 0,-1 0 0 0 0,0-1 0 0 0,0 1 0 0 0,1 0 0 0 0,-1-1-1 0 0,11-16 1255 0 0,11-11 372 0 0,1 1 0 0 0,1 1 0 0 0,36-29 1 0 0,-37 36-2774 0 0,1 2 1 0 0,31-18 0 0 0,-25 19-3675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3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1840 0 0,'-2'2'182'0'0,"-1"-1"-1"0"0,1 1 1 0 0,0 0-1 0 0,0-1 0 0 0,0 1 1 0 0,0 0-1 0 0,0 0 0 0 0,0 1 1 0 0,0-1-1 0 0,1 0 1 0 0,-1 1-1 0 0,1-1 0 0 0,-1 3 1 0 0,1-4-100 0 0,1 0-1 0 0,-1 0 1 0 0,1 0 0 0 0,-1 0 0 0 0,1 0 0 0 0,0 0-1 0 0,0 0 1 0 0,0 0 0 0 0,-1 0 0 0 0,1 0-1 0 0,0 0 1 0 0,0 0 0 0 0,0 0 0 0 0,0 0 0 0 0,1 0-1 0 0,-1 0 1 0 0,0 0 0 0 0,0 0 0 0 0,1 0 0 0 0,-1 0-1 0 0,0 0 1 0 0,1 0 0 0 0,-1 0 0 0 0,1 0 0 0 0,-1 0-1 0 0,1 0 1 0 0,0-1 0 0 0,-1 1 0 0 0,1 0-1 0 0,0 0 1 0 0,0-1 0 0 0,-1 1 0 0 0,1 0 0 0 0,0-1-1 0 0,2 2 1 0 0,9 3 469 0 0,1-1 0 0 0,0 0-1 0 0,0-1 1 0 0,0 0 0 0 0,18 0-1 0 0,23 6-57 0 0,-34-5-367 0 0,17 2-338 0 0,-35-5 250 0 0,-1-1-1 0 0,1 1 1 0 0,0-1-1 0 0,-1 1 1 0 0,1 0 0 0 0,-1 0-1 0 0,1 0 1 0 0,-1 0 0 0 0,1 0-1 0 0,-1 0 1 0 0,1 0-1 0 0,-1 0 1 0 0,0 0 0 0 0,0 1-1 0 0,0-1 1 0 0,2 2-1 0 0,-5 3 435 0 0,-1 1 0 0 0,0-1 0 0 0,0-1 0 0 0,-5 10 0 0 0,-24 45-3069 0 0,24-40-1630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87 2761 0 0,'-6'-1'48'0'0,"1"0"0"0"0,-1-1 0 0 0,1 1 0 0 0,0-1 1 0 0,-1-1-1 0 0,1 1 0 0 0,0-1 0 0 0,-9-6 0 0 0,14 9 103 0 0,-1-1 1 0 0,0 0-1 0 0,0 1 0 0 0,1-1 0 0 0,-1 0 0 0 0,0 0 0 0 0,1 0 1 0 0,-1 0-1 0 0,1 1 0 0 0,-1-1 0 0 0,1 0 0 0 0,-1 0 0 0 0,1 0 1 0 0,0 0-1 0 0,0 0 0 0 0,-1 0 0 0 0,1 0 0 0 0,0 0 0 0 0,0 0 1 0 0,0 0-1 0 0,0-2 0 0 0,1 1 48 0 0,-1 1 1 0 0,1-1 0 0 0,0 0-1 0 0,0 0 1 0 0,0 1-1 0 0,0-1 1 0 0,0 0-1 0 0,0 1 1 0 0,0-1-1 0 0,1 1 1 0 0,-1-1 0 0 0,0 1-1 0 0,1 0 1 0 0,-1-1-1 0 0,4 0 1 0 0,-3 0-42 0 0,1 0 0 0 0,0 0 0 0 0,0 1-1 0 0,0-1 1 0 0,0 1 0 0 0,0 0 0 0 0,0 0 0 0 0,0 0 0 0 0,0 0 0 0 0,1 0 0 0 0,-1 1 0 0 0,0-1 0 0 0,0 1 0 0 0,1 0 0 0 0,-1 0 0 0 0,6 1-1 0 0,3 2-66 0 0,-1 0-1 0 0,0 0 0 0 0,17 8 0 0 0,-20-7-53 0 0,1-1 0 0 0,-1 0-1 0 0,1 0 1 0 0,0 0 0 0 0,0-1 0 0 0,14 1 0 0 0,-22-3-6 0 0,0 0-1 0 0,0 0 1 0 0,0 0 0 0 0,0 0-1 0 0,0 0 1 0 0,0 0 0 0 0,0 0-1 0 0,0 0 1 0 0,0 1-1 0 0,0-1 1 0 0,0 0 0 0 0,0 1-1 0 0,0-1 1 0 0,-1 1 0 0 0,1-1-1 0 0,0 1 1 0 0,0 0-1 0 0,0-1 1 0 0,-1 1 0 0 0,1 0-1 0 0,0-1 1 0 0,-1 1 0 0 0,1 0-1 0 0,0 0 1 0 0,-1-1 0 0 0,1 1-1 0 0,-1 0 1 0 0,1 0-1 0 0,-1 0 1 0 0,0 0 0 0 0,1 0-1 0 0,-1 0 1 0 0,0 0 0 0 0,0 0-1 0 0,0 0 1 0 0,0 0-1 0 0,1 0 1 0 0,-1 0 0 0 0,-1 0-1 0 0,1 0 1 0 0,0 0 0 0 0,0 0-1 0 0,0 0 1 0 0,0 0 0 0 0,-1 1-1 0 0,-1 7-79 0 0,-1 0 0 0 0,0 0 0 0 0,-7 16-1 0 0,4-12-80 0 0,-21 62-1219 0 0,16-42-2335 0 0,4-12-228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3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 3681 0 0,'0'-1'93'0'0,"0"1"1"0"0,-1-1-1 0 0,1 1 0 0 0,-1 0 1 0 0,1-1-1 0 0,0 1 0 0 0,-1 0 1 0 0,1-1-1 0 0,-1 1 1 0 0,1 0-1 0 0,-1-1 0 0 0,1 1 1 0 0,-1 0-1 0 0,1 0 0 0 0,-1 0 1 0 0,1 0-1 0 0,-1-1 1 0 0,1 1-1 0 0,-1 0 0 0 0,1 0 1 0 0,-1 0-1 0 0,1 0 0 0 0,-1 0 1 0 0,1 0-1 0 0,-1 0 1 0 0,1 1-1 0 0,-1-1 0 0 0,1 0 1 0 0,-1 0-1 0 0,1 0 0 0 0,-1 0 1 0 0,1 1-1 0 0,-1-1 1 0 0,1 0-1 0 0,-1 0 0 0 0,1 1 1 0 0,-1-1-1 0 0,1 0 0 0 0,0 1 1 0 0,-1-1-1 0 0,1 0 1 0 0,-1 1-1 0 0,1-1 0 0 0,0 1 1 0 0,0-1-1 0 0,-1 1 0 0 0,1-1 1 0 0,0 1-1 0 0,0-1 1 0 0,-1 1-1 0 0,1-1 0 0 0,0 1 1 0 0,0-1-1 0 0,0 1 0 0 0,0-1 1 0 0,0 1-1 0 0,0-1 1 0 0,0 1-1 0 0,0-1 0 0 0,0 2 1 0 0,7 32 606 0 0,2 1 1 0 0,1-1 0 0 0,2 0-1 0 0,28 58 1 0 0,-10-25-726 0 0,29 76-2290 0 0,-45-111-1568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4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43 103 3225 0 0,'-2'1'-15'0'0,"0"0"1"0"0,1 1 0 0 0,-1 0 0 0 0,1-1 0 0 0,0 1-1 0 0,-1 0 1 0 0,1 0 0 0 0,0 0 0 0 0,0 0-1 0 0,0 0 1 0 0,0 0 0 0 0,1 0 0 0 0,-2 4-1 0 0,-8 34 343 0 0,9-32-51 0 0,-4 19 208 0 0,1 0 0 0 0,1 1-1 0 0,2 29 1 0 0,2-63-576 0 0,0 0 0 0 0,0 1 0 0 0,1-1 0 0 0,0 1 0 0 0,3-7 0 0 0,-1 1 61 0 0,5-28 16 0 0,6-61 1 0 0,-1 2 2322 0 0,-14 97-2228 0 0,0-1 1 0 0,0 1-1 0 0,0 0 0 0 0,1-1 1 0 0,-1 1-1 0 0,0 0 1 0 0,1 0-1 0 0,-1-1 0 0 0,1 1 1 0 0,-1 0-1 0 0,1 0 0 0 0,0 0 1 0 0,0 0-1 0 0,-1-1 1 0 0,1 1-1 0 0,0 0 0 0 0,0 1 1 0 0,0-1-1 0 0,0 0 1 0 0,0 0-1 0 0,0 0 0 0 0,0 0 1 0 0,0 1-1 0 0,1-1 0 0 0,-1 1 1 0 0,0-1-1 0 0,0 1 1 0 0,0-1-1 0 0,1 1 0 0 0,-1-1 1 0 0,0 1-1 0 0,1 0 1 0 0,-1 0-1 0 0,0 0 0 0 0,1 0 1 0 0,-1 0-1 0 0,0 0 0 0 0,1 0 1 0 0,-1 0-1 0 0,0 1 1 0 0,0-1-1 0 0,1 0 0 0 0,-1 1 1 0 0,0-1-1 0 0,0 1 1 0 0,1-1-1 0 0,-1 1 0 0 0,1 1 1 0 0,10 4 281 0 0,-1 1 0 0 0,0 0-1 0 0,-1 1 1 0 0,11 9 0 0 0,-8-6-277 0 0,-3-4-330 0 0,0 0 0 0 0,0-1 0 0 0,1 0 0 0 0,0 0 1 0 0,0-1-1 0 0,16 4 0 0 0,-6-3-666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4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0 258 456 0 0,'3'4'551'0'0,"0"-1"0"0"0,0 0 0 0 0,0 0-1 0 0,0 0 1 0 0,1-1 0 0 0,-1 1 0 0 0,8 3 0 0 0,-8-3-205 0 0,84 54 4153 0 0,-75-50-4046 0 0,1-1-1 0 0,0 0 0 0 0,0 0 1 0 0,0-1-1 0 0,17 3 1 0 0,-30-8-439 0 0,1 0 0 0 0,-1 0 0 0 0,0 1-1 0 0,0-1 1 0 0,0 0 0 0 0,0 0 0 0 0,1 0 0 0 0,-1 0 0 0 0,0 0 0 0 0,0 0 0 0 0,0 0 0 0 0,0 0 0 0 0,0 0 0 0 0,1 0 0 0 0,-1 0 0 0 0,0 0 0 0 0,0 0 0 0 0,0 0 0 0 0,0 0 0 0 0,1 0 0 0 0,-1 0 0 0 0,0-1 0 0 0,0 1 0 0 0,0 0 0 0 0,0 0 0 0 0,0 0 0 0 0,0 0 0 0 0,1 0 0 0 0,-1 0-1 0 0,0 0 1 0 0,0 0 0 0 0,0-1 0 0 0,0 1 0 0 0,0 0 0 0 0,0 0 0 0 0,0 0 0 0 0,0 0 0 0 0,1 0 0 0 0,-1 0 0 0 0,0-1 0 0 0,0 1 0 0 0,0 0 0 0 0,0 0 0 0 0,0 0 0 0 0,0 0 0 0 0,0-1 0 0 0,-4-10 364 0 0,-14-16-90 0 0,14 21-226 0 0,-30-53-215 0 0,-36-82 1 0 0,3 5-6451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4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3225 0 0,'0'0'101'0'0,"-1"0"0"0"0,1 0 0 0 0,-1 0 0 0 0,1 0 0 0 0,0 0 0 0 0,-1 0 1 0 0,1 0-1 0 0,0 0 0 0 0,-1 0 0 0 0,1 0 0 0 0,-1 0 0 0 0,1 1 0 0 0,0-1 0 0 0,-1 0 1 0 0,1 0-1 0 0,0 0 0 0 0,-1 0 0 0 0,1 1 0 0 0,0-1 0 0 0,-1 0 0 0 0,1 0 0 0 0,0 1 1 0 0,0-1-1 0 0,-1 0 0 0 0,1 0 0 0 0,0 1 0 0 0,0-1 0 0 0,-1 0 0 0 0,1 1 0 0 0,0-1 0 0 0,0 0 1 0 0,0 1-1 0 0,0-1 0 0 0,-1 0 0 0 0,1 1 0 0 0,5 15 2611 0 0,9 6-1503 0 0,16 19 344 0 0,25 30-348 0 0,-49-64-1214 0 0,1-1 0 0 0,-1 0 0 0 0,1 0 0 0 0,0 0 0 0 0,0-1 0 0 0,1 0 0 0 0,10 5 0 0 0,-14-8-297 0 0,0 0 1 0 0,0-1-1 0 0,1 0 0 0 0,-1 1 1 0 0,0-2-1 0 0,7 2 0 0 0,14-5-5278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5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46 3193 0 0,'-10'-11'18'0'0,"6"7"190"0"0,1 0 1 0 0,0 1-1 0 0,-1-1 1 0 0,0 1-1 0 0,1 0 1 0 0,-7-4-1 0 0,9 7-139 0 0,0-1 0 0 0,0 1 0 0 0,0 0 0 0 0,0 0 0 0 0,1 0 0 0 0,-1-1 0 0 0,0 1 0 0 0,0 0 0 0 0,0 0 0 0 0,0 0-1 0 0,0 0 1 0 0,0 0 0 0 0,0 1 0 0 0,1-1 0 0 0,-1 0 0 0 0,0 0 0 0 0,0 1 0 0 0,0-1 0 0 0,0 0 0 0 0,1 1 0 0 0,-1-1 0 0 0,0 1 0 0 0,0-1 0 0 0,1 1 0 0 0,-1-1 0 0 0,0 1 0 0 0,1-1-1 0 0,-1 1 1 0 0,0 0 0 0 0,1 0 0 0 0,-1-1 0 0 0,1 1 0 0 0,-1 0 0 0 0,1 0 0 0 0,-1-1 0 0 0,1 1 0 0 0,0 0 0 0 0,0 0 0 0 0,-1 0 0 0 0,1 0 0 0 0,0 1 0 0 0,-9 24 388 0 0,2 0 0 0 0,0 0 0 0 0,2 1 1 0 0,-3 51-1 0 0,6-53-672 0 0,-1-12 2320 0 0,3-32-1113 0 0,3-36-897 0 0,-3 45-68 0 0,1-1 0 0 0,1 1-1 0 0,-1 0 1 0 0,2-1-1 0 0,0 1 1 0 0,0 0-1 0 0,0 0 1 0 0,2 1-1 0 0,5-11 1 0 0,-8 15-23 0 0,1 1 1 0 0,0 0-1 0 0,1 0 1 0 0,-1 0-1 0 0,1 0 1 0 0,-1 1-1 0 0,1 0 1 0 0,0-1-1 0 0,0 1 1 0 0,1 1-1 0 0,-1-1 1 0 0,1 1-1 0 0,-1-1 1 0 0,1 1-1 0 0,0 1 1 0 0,0-1-1 0 0,0 1 1 0 0,0-1-1 0 0,0 1 1 0 0,9 0-1 0 0,12 0-1569 0 0,-12 1-2665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37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270 230 1376 0 0,'-14'-7'490'0'0,"0"1"0"0"0,0 0 0 0 0,0 1 0 0 0,-1 1-1 0 0,0 0 1 0 0,0 1 0 0 0,0 1 0 0 0,0 0 0 0 0,0 1-1 0 0,0 1 1 0 0,0 0 0 0 0,0 1 0 0 0,-28 5 0 0 0,40-5-320 0 0,0-1 1 0 0,1 1 0 0 0,0 0-1 0 0,-1 0 1 0 0,1 1 0 0 0,-1-1 0 0 0,1 0-1 0 0,0 1 1 0 0,0-1 0 0 0,0 1-1 0 0,0 0 1 0 0,-3 3 0 0 0,4-4-120 0 0,1-1 1 0 0,0 0 0 0 0,-1 1 0 0 0,1-1-1 0 0,0 1 1 0 0,0-1 0 0 0,0 0-1 0 0,0 1 1 0 0,-1-1 0 0 0,1 1 0 0 0,0-1-1 0 0,0 1 1 0 0,0-1 0 0 0,0 0-1 0 0,0 1 1 0 0,0-1 0 0 0,0 1 0 0 0,0-1-1 0 0,0 1 1 0 0,0-1 0 0 0,0 1 0 0 0,1-1-1 0 0,-1 0 1 0 0,0 1 0 0 0,0-1-1 0 0,0 1 1 0 0,1 0 0 0 0,0 0 6 0 0,0 0 0 0 0,0-1 0 0 0,0 1 0 0 0,0 0 0 0 0,1 0 0 0 0,-1-1 0 0 0,0 1 0 0 0,0-1 0 0 0,1 1 0 0 0,-1-1 0 0 0,0 1 0 0 0,1-1 0 0 0,-1 0 0 0 0,2 1 0 0 0,12 0 265 0 0,0-1 0 0 0,0-1 1 0 0,0 0-1 0 0,0 0 1 0 0,0-2-1 0 0,0 0 0 0 0,19-6 1 0 0,32-6 337 0 0,809-69 266 0 0,-552 57-296 0 0,-249 15 108 0 0,0-4 0 0 0,91-32 0 0 0,-150 43-496 0 0,-1 1 1 0 0,26-4 0 0 0,-36 7-206 0 0,0 0 0 0 0,0 1 0 0 0,0 0 0 0 0,0 0 1 0 0,0 0-1 0 0,0 0 0 0 0,0 1 0 0 0,0 0 0 0 0,0-1 0 0 0,0 1 0 0 0,0 1 1 0 0,0-1-1 0 0,-1 0 0 0 0,1 1 0 0 0,4 3 0 0 0,-7-5-46 0 0,-1 1 0 0 0,1-1 1 0 0,-1 1-1 0 0,1 0 0 0 0,-1-1 0 0 0,1 1 0 0 0,-1 0 0 0 0,0-1 0 0 0,1 1 0 0 0,-1 0 1 0 0,0-1-1 0 0,0 1 0 0 0,0 0 0 0 0,1-1 0 0 0,-1 1 0 0 0,0 0 0 0 0,0 0 1 0 0,0-1-1 0 0,0 1 0 0 0,0 0 0 0 0,0 0 0 0 0,0-1 0 0 0,-1 1 0 0 0,1 0 0 0 0,0 0 1 0 0,0-1-1 0 0,0 1 0 0 0,-1 0 0 0 0,1-1 0 0 0,0 1 0 0 0,-1 0 0 0 0,0 0 1 0 0,-18 26-1126 0 0,9-12-586 0 0,7-8-175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64 920 0 0,'-6'0'2798'0'0,"14"-2"-1161"0"0,10-1-1077 0 0,198-12 4069 0 0,43-2-1949 0 0,-72 3-1720 0 0,-63 3-525 0 0,-102 10-579 0 0,0 0 0 0 0,0 2 0 0 0,0 0 0 0 0,35 7 0 0 0,-56-8 60 0 0,0 0 1 0 0,0 1-1 0 0,-1-1 0 0 0,1 0 1 0 0,0 0-1 0 0,-1 0 0 0 0,1 1 0 0 0,0-1 1 0 0,-1 0-1 0 0,1 1 0 0 0,0-1 1 0 0,-1 0-1 0 0,1 1 0 0 0,-1-1 1 0 0,1 1-1 0 0,-1-1 0 0 0,1 1 1 0 0,-1-1-1 0 0,1 1 0 0 0,-1-1 1 0 0,1 1-1 0 0,-1 0 0 0 0,0-1 1 0 0,1 1-1 0 0,-1 0 0 0 0,0-1 0 0 0,1 1 1 0 0,-1 0-1 0 0,0-1 0 0 0,0 1 1 0 0,0 0-1 0 0,0 0 0 0 0,0-1 1 0 0,0 1-1 0 0,0 0 0 0 0,0-1 1 0 0,0 1-1 0 0,0 0 0 0 0,0 0 1 0 0,0-1-1 0 0,-1 1 0 0 0,1 0 1 0 0,0-1-1 0 0,0 1 0 0 0,-1 0 0 0 0,1-1 1 0 0,-1 2-1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1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10 1376 0 0,'0'-1'130'0'0,"-1"0"1"0"0,0 0-1 0 0,0 1 0 0 0,0-1 0 0 0,1 0 0 0 0,-1 1 0 0 0,0-1 0 0 0,0 0 0 0 0,0 1 1 0 0,0-1-1 0 0,0 1 0 0 0,0 0 0 0 0,0-1 0 0 0,0 1 0 0 0,0 0 0 0 0,0-1 1 0 0,0 1-1 0 0,-1 0 0 0 0,1 0 0 0 0,0 0 0 0 0,0 0 0 0 0,0 0 0 0 0,-1 0 1 0 0,1 1-4 0 0,1-1 1 0 0,-1 1-1 0 0,1-1 1 0 0,-1 1-1 0 0,1-1 1 0 0,0 1-1 0 0,-1 0 1 0 0,1-1-1 0 0,0 1 1 0 0,-1-1-1 0 0,1 1 1 0 0,0 0 0 0 0,0-1-1 0 0,0 1 1 0 0,-1 0-1 0 0,1-1 1 0 0,0 1-1 0 0,0 0 1 0 0,0-1-1 0 0,0 1 1 0 0,0 0-1 0 0,0-1 1 0 0,0 1-1 0 0,1 0 1 0 0,-1-1 0 0 0,0 1-1 0 0,0 0 1 0 0,0-1-1 0 0,1 1 1 0 0,-1 0-1 0 0,0-1 1 0 0,1 1-1 0 0,-1-1 1 0 0,1 1-1 0 0,-1-1 1 0 0,0 1-1 0 0,2 0 1 0 0,8 15 363 0 0,0-1 0 0 0,1-1 0 0 0,1 1 0 0 0,1-2 0 0 0,21 19 0 0 0,80 56 482 0 0,-58-47-403 0 0,-1-4-257 0 0,2-2 0 0 0,81 37 0 0 0,-105-55-291 0 0,-33-17-15 0 0,1 0 0 0 0,-1 1-1 0 0,1-1 1 0 0,-1 1-1 0 0,0-1 1 0 0,1 0-1 0 0,-1 1 1 0 0,0-1-1 0 0,1 1 1 0 0,-1-1-1 0 0,0 1 1 0 0,0-1-1 0 0,0 1 1 0 0,1-1-1 0 0,-1 1 1 0 0,0 0-1 0 0,0-1 1 0 0,0 1-1 0 0,0-1 1 0 0,0 1-1 0 0,0-1 1 0 0,0 1-1 0 0,0-1 1 0 0,0 1-1 0 0,0 0 1 0 0,-1-1-1 0 0,1 1 1 0 0,0-1-1 0 0,0 1 1 0 0,0-1-1 0 0,-1 1 1 0 0,1-1-1 0 0,0 1 1 0 0,0-1-1 0 0,-1 1 1 0 0,-12 20-642 0 0,12-20 634 0 0,-11 18-2470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2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6 920 0 0,'5'-6'6191'0'0,"-13"20"-4404"0"0,6 7 1261 0 0,11-23-1851 0 0,-8 1-1174 0 0,0 1 0 0 0,1-1-1 0 0,-1 1 1 0 0,1-1 0 0 0,-1 1-1 0 0,1 0 1 0 0,-1 0-1 0 0,1 0 1 0 0,-1 0 0 0 0,1 0-1 0 0,-1 0 1 0 0,1 0 0 0 0,-1 0-1 0 0,3 1 1 0 0,51 37 3250 0 0,-53-40-3213 0 0,-2 2-63 0 0,0 0 1 0 0,0 0-1 0 0,0 1 1 0 0,0-1-1 0 0,0 0 0 0 0,0 0 1 0 0,0 0-1 0 0,0 0 0 0 0,0 0 1 0 0,0 0-1 0 0,0 0 1 0 0,0 0-1 0 0,0 0 0 0 0,0 0 1 0 0,0 0-1 0 0,0 0 0 0 0,0 0 1 0 0,0 0-1 0 0,0 0 1 0 0,0 1-1 0 0,1-1 0 0 0,-1 0 1 0 0,0 0-1 0 0,0 0 1 0 0,0 0-1 0 0,0 0 0 0 0,0 0 1 0 0,0 0-1 0 0,0 0 0 0 0,0 0 1 0 0,0 0-1 0 0,0 0 1 0 0,0 0-1 0 0,0 0 0 0 0,0 0 1 0 0,0 0-1 0 0,0 0 0 0 0,0 0 1 0 0,1 0-1 0 0,-1 0 1 0 0,0 0-1 0 0,0 0 0 0 0,0 0 1 0 0,0 0-1 0 0,0 0 1 0 0,0 0-1 0 0,0 0 0 0 0,1 30 1482 0 0,-6-25 512 0 0,-5 0-1929 0 0,0 1-1 0 0,0 0 1 0 0,1 0-1 0 0,0 1 1 0 0,0 0-1 0 0,1 1 1 0 0,-10 10-1 0 0,-202 197-1962 0 0,192-184 1298 0 0,0 1 1 0 0,2 2 0 0 0,2 0 0 0 0,-32 58-1 0 0,32-87-8699 0 0,20-4 8856 0 0,0-1 0 0 0,0 1 0 0 0,0 0 0 0 0,1 0 0 0 0,-8 3 0 0 0,11-4 465 0 0,-1 0 1 0 0,1 0-1 0 0,0 0 1 0 0,-1 0-1 0 0,1 1 1 0 0,0-1-1 0 0,0 0 0 0 0,-1 0 1 0 0,1 0-1 0 0,0 0 1 0 0,-1 0-1 0 0,1 1 1 0 0,0-1-1 0 0,0 0 1 0 0,-1 0-1 0 0,1 1 1 0 0,0-1-1 0 0,0 0 0 0 0,0 0 1 0 0,-1 1-1 0 0,1-1 1 0 0,0 0-1 0 0,0 0 1 0 0,0 1-1 0 0,0-1 1 0 0,0 0-1 0 0,-1 1 1 0 0,1-1-1 0 0,0 0 1 0 0,0 1-1 0 0,0-1 0 0 0,0 0 1 0 0,0 1-1 0 0,0-1 1 0 0,0 0-1 0 0,0 1 1 0 0,0-1-1 0 0,0 0 1 0 0,0 1-1 0 0,1-1 1 0 0,-1 0-1 0 0,0 1 0 0 0,0-1 1 0 0,0 0-1 0 0,0 0 1 0 0,0 1-1 0 0,1-1 1 0 0,-1 0-1 0 0,0 1 1 0 0,0-1-1 0 0,0 0 1 0 0,1 0-1 0 0,-1 0 0 0 0,1 1 1 0 0,19 9-265 0 0,-11-7 217 0 0,13 11-142 0 0,-21-12 159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3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0 212 2304 0 0,'35'-14'1946'0'0,"-17"5"-1179"0"0,74-24 3118 0 0,134-31 0 0 0,-156 52-3264 0 0,0 3-1 0 0,0 3 1 0 0,137 7 0 0 0,-173 0-726 0 0,0-2 1 0 0,55-7-1 0 0,-70 5-489 0 0,-1-1-1 0 0,0-1 0 0 0,1-1 0 0 0,-2-1 1 0 0,1 0-1 0 0,20-12 0 0 0,-26 13-308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192 158 456 0 0,'-8'-13'532'0'0,"1"0"-1"0"0,-1-1 1 0 0,-8-26-1 0 0,10 25 1561 0 0,0-1-1 0 0,-19-30 1211 0 0,24 46-3245 0 0,1 0 1 0 0,0 0 0 0 0,0-1-1 0 0,0 1 1 0 0,0 0-1 0 0,0 0 1 0 0,-1 0 0 0 0,1 0-1 0 0,0 0 1 0 0,0 0 0 0 0,-2 1 979 0 0,1 0-980 0 0,-3 9 1047 0 0,0 15-465 0 0,4-25-630 0 0,-14 298 837 0 0,7-115-1213 0 0,-1 55-190 0 0,-12 159 659 0 0,-7-249 169 0 0,1 2-2244 0 0,26-128-2576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6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16 6913 0 0,'0'-1'40'0'0,"-33"-11"383"0"0,33 11-362 0 0,-1 1-1 0 0,0 0 1 0 0,0-1-1 0 0,0 1 1 0 0,1 0 0 0 0,-1 0-1 0 0,0 0 1 0 0,0 0-1 0 0,0-1 1 0 0,0 1-1 0 0,1 0 1 0 0,-1 0-1 0 0,0 1 1 0 0,0-1 0 0 0,0 0-1 0 0,0 0 1 0 0,0 0-1 0 0,1 0 1 0 0,-1 1-1 0 0,0-1 1 0 0,0 0 0 0 0,1 1-1 0 0,-1-1 1 0 0,0 1-1 0 0,0-1 1 0 0,1 1-1 0 0,-1-1 1 0 0,0 1-1 0 0,1 0 1 0 0,-1-1 0 0 0,1 1-1 0 0,-1 0 1 0 0,1-1-1 0 0,-1 1 1 0 0,1 0-1 0 0,-1-1 1 0 0,1 1 0 0 0,-1 1-1 0 0,1-1 40 0 0,1 0-1 0 0,-1 0 0 0 0,0 0 1 0 0,0 0-1 0 0,0 0 1 0 0,1 0-1 0 0,-1-1 1 0 0,0 1-1 0 0,1 0 1 0 0,-1 0-1 0 0,1 0 1 0 0,-1-1-1 0 0,1 1 1 0 0,-1 0-1 0 0,1 0 0 0 0,0-1 1 0 0,-1 1-1 0 0,1 0 1 0 0,0-1-1 0 0,0 1 1 0 0,-1-1-1 0 0,1 1 1 0 0,0-1-1 0 0,0 1 1 0 0,1-1-1 0 0,28 14 810 0 0,-20-10-555 0 0,66 30 1142 0 0,-22-12-876 0 0,-1 3-1 0 0,-1 3 1 0 0,69 47-1 0 0,-10 2-1915 0 0,-34-32-3313 0 0,-67-38 3258 0 0,-4 1-8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6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4145 0 0,'0'-4'143'0'0,"-1"0"1"0"0,1 0-1 0 0,0-1 1 0 0,1 1-1 0 0,-1 0 1 0 0,1 0-1 0 0,0 0 1 0 0,-1 0-1 0 0,2 0 1 0 0,-1 1-1 0 0,0-1 1 0 0,1 0-1 0 0,0 0 1 0 0,0 1-1 0 0,0-1 1 0 0,0 1-1 0 0,1 0 1 0 0,-1-1-1 0 0,1 1 1 0 0,0 0-1 0 0,0 0 1 0 0,0 1-1 0 0,0-1 1 0 0,0 1-1 0 0,6-4 1 0 0,0 0 253 0 0,0 1 0 0 0,1 0-1 0 0,0 0 1 0 0,0 1 0 0 0,1 0 0 0 0,-1 0 0 0 0,1 1 0 0 0,15-2 0 0 0,-17 4-285 0 0,1 0 1 0 0,-1 1-1 0 0,0 0 0 0 0,1 1 1 0 0,-1 0-1 0 0,0 0 1 0 0,0 1-1 0 0,0 0 1 0 0,0 0-1 0 0,0 1 0 0 0,0 1 1 0 0,-1-1-1 0 0,0 1 1 0 0,1 1-1 0 0,-1-1 0 0 0,-1 2 1 0 0,1-1-1 0 0,-1 1 1 0 0,7 6-1 0 0,-4-1-186 0 0,0 0 1 0 0,-1 0-1 0 0,0 1 0 0 0,-1 0 0 0 0,-1 1 0 0 0,0-1 1 0 0,0 2-1 0 0,-1-1 0 0 0,-1 1 0 0 0,0-1 1 0 0,3 21-1 0 0,-2-3-472 0 0,-3 0-1 0 0,1 46 1 0 0,-3-30-1281 0 0,0-29-1629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43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7370 0 0,'0'5'199'0'0,"1"-1"0"0"0,0 0-1 0 0,0 0 1 0 0,0 0 0 0 0,0 0 0 0 0,1 0 0 0 0,-1 0 0 0 0,1 0 0 0 0,0-1 0 0 0,0 1 0 0 0,5 6 0 0 0,1 3 392 0 0,114 202 7532 0 0,-30-77-7189 0 0,-78-117-1864 0 0,0 0-301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6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1 165 2304 0 0,'4'-4'169'0'0,"1"1"-1"0"0,0 0 0 0 0,0 0 0 0 0,1 0 1 0 0,-1 1-1 0 0,0-1 0 0 0,1 1 0 0 0,0 0 1 0 0,-1 1-1 0 0,1 0 0 0 0,7-1 0 0 0,67-5 1846 0 0,-10 8-134 0 0,-63-1-1670 0 0,0 1-1 0 0,0 0 1 0 0,-1 1-1 0 0,1-1 0 0 0,0 1 1 0 0,0 1-1 0 0,10 4 1 0 0,-17-7-183 0 0,0 0 0 0 0,0 0 0 0 0,0 0 0 0 0,-1 0 0 0 0,1 0 0 0 0,0 0 0 0 0,0 0 0 0 0,0 0 0 0 0,0 0 1 0 0,0 0-1 0 0,0 0 0 0 0,0 1 0 0 0,0-1 0 0 0,0 0 0 0 0,0 0 0 0 0,0 0 0 0 0,-1 0 0 0 0,1 0 0 0 0,0 0 0 0 0,0 0 0 0 0,0 0 0 0 0,0 0 0 0 0,0 0 1 0 0,0 0-1 0 0,0 0 0 0 0,0 0 0 0 0,0 0 0 0 0,0 1 0 0 0,0-1 0 0 0,0 0 0 0 0,0 0 0 0 0,0 0 0 0 0,0 0 0 0 0,0 0 0 0 0,0 0 0 0 0,0 0 1 0 0,0 0-1 0 0,0 0 0 0 0,0 1 0 0 0,0-1 0 0 0,0 0 0 0 0,0 0 0 0 0,0 0 0 0 0,0 0 0 0 0,0 0 0 0 0,0 0 0 0 0,0 0 0 0 0,0 0 0 0 0,0 0 0 0 0,0 0 1 0 0,0 0-1 0 0,0 1 0 0 0,0-1 0 0 0,0 0 0 0 0,0 0 0 0 0,0 0 0 0 0,1 0 0 0 0,-1 0 0 0 0,0 0 0 0 0,0 0 0 0 0,0 0 0 0 0,0 0 0 0 0,0 0 1 0 0,0 0-1 0 0,-13 2 1009 0 0,-17-4 350 0 0,23 1-1158 0 0,0-1 0 0 0,-1 0 0 0 0,1-1 0 0 0,0 0 0 0 0,1 0 0 0 0,-1-1 0 0 0,0 1 0 0 0,1-1 0 0 0,0-1 0 0 0,0 1 0 0 0,0-1 0 0 0,1 0 0 0 0,-10-11 0 0 0,11 10-508 0 0,0 0 1 0 0,0-1-1 0 0,0 1 1 0 0,1 0-1 0 0,0-1 0 0 0,1 0 1 0 0,-1 0-1 0 0,1 0 1 0 0,-1-9-1 0 0,1 1-5029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7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158 211 5985 0 0,'2'0'114'0'0,"0"0"-1"0"0,0 0 0 0 0,-1 0 1 0 0,1 1-1 0 0,0-1 0 0 0,0 0 1 0 0,0 1-1 0 0,0-1 0 0 0,0 1 0 0 0,0 0 1 0 0,0-1-1 0 0,-1 1 0 0 0,1 0 1 0 0,0 0-1 0 0,-1 0 0 0 0,1 1 1 0 0,-1-1-1 0 0,3 2 0 0 0,28 24 940 0 0,-19-13-602 0 0,1 1 0 0 0,-2 1 0 0 0,0 0 0 0 0,0 1 0 0 0,-2 0 0 0 0,15 31-1 0 0,-19-35-1391 0 0,-1 1 0 0 0,-1-1 0 0 0,3 17 0 0 0,-5-16-2753 0 0</inkml:trace>
  <inkml:trace contextRef="#ctx0" brushRef="#br0" timeOffset="1">168 227 1376 0 0,'-53'-61'717'0'0,"-56"-90"6871"0"0,104 137-7155 0 0,15 18-1985 0 0,25 21-2673 0 0,-31-21 3832 0 0,54 43-1507 0 0,-40-28 1888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7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0 323 1376 0 0,'7'-5'353'0'0,"-1"1"0"0"0,1 0 0 0 0,0 0 0 0 0,1 0 0 0 0,-1 1 1 0 0,0 0-1 0 0,11-2 0 0 0,8-4 504 0 0,56-21 2077 0 0,-57 23-1850 0 0,-1-2 0 0 0,1-1 0 0 0,-1-1 0 0 0,22-14 0 0 0,-45 25-1050 0 0,0 0-1 0 0,0-1 0 0 0,0 1 1 0 0,0-1-1 0 0,0 1 1 0 0,0-1-1 0 0,0 0 0 0 0,0 1 1 0 0,-1-1-1 0 0,1 0 0 0 0,0 0 1 0 0,-1 0-1 0 0,1 1 1 0 0,0-1-1 0 0,-1 0 0 0 0,1 0 1 0 0,-1 0-1 0 0,1 0 1 0 0,-1 0-1 0 0,0 0 0 0 0,1 0 1 0 0,-1 0-1 0 0,0 0 0 0 0,0 0 1 0 0,0 0-1 0 0,0 0 1 0 0,0 0-1 0 0,0 0 0 0 0,0 0 1 0 0,0 0-1 0 0,0 0 1 0 0,0 0-1 0 0,0 0 0 0 0,-1-1 1 0 0,1 0-1 0 0,-3-2 11 0 0,0 1-1 0 0,0-1 1 0 0,0 0 0 0 0,0 1-1 0 0,0 0 1 0 0,-8-6 0 0 0,-6-5-19 0 0,11 7-153 0 0,0 1 1 0 0,0-1 0 0 0,0 1-1 0 0,1-2 1 0 0,0 1 0 0 0,1 0-1 0 0,-1-1 1 0 0,1 0 0 0 0,1 0 0 0 0,-6-17-1 0 0,7 8-933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7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196 739 3225 0 0,'3'-5'154'0'0,"-1"0"0"0"0,0-1 1 0 0,0 1-1 0 0,0-1 0 0 0,-1 1 0 0 0,0-1 1 0 0,0 1-1 0 0,0-1 0 0 0,-1 0 1 0 0,0 0-1 0 0,0 1 0 0 0,0-1 0 0 0,-1 0 1 0 0,1 0-1 0 0,-2 1 0 0 0,1-1 1 0 0,0 1-1 0 0,-1-1 0 0 0,-5-9 1 0 0,5 9 74 0 0,-1 0 0 0 0,-1 0 1 0 0,1 1-1 0 0,-1-1 0 0 0,0 1 1 0 0,0 0-1 0 0,0 0 1 0 0,-1 0-1 0 0,0 0 0 0 0,0 1 1 0 0,0 0-1 0 0,0 0 1 0 0,-1 0-1 0 0,1 1 0 0 0,-1 0 1 0 0,0 0-1 0 0,-8-3 1 0 0,11 5-270 0 0,0 0 0 0 0,0 1 0 0 0,0-1 1 0 0,0 1-1 0 0,0-1 0 0 0,-1 1 0 0 0,1 0 1 0 0,0 0-1 0 0,0 1 0 0 0,0-1 1 0 0,0 0-1 0 0,0 1 0 0 0,0 0 0 0 0,0 0 1 0 0,0 0-1 0 0,0 0 0 0 0,0 0 1 0 0,0 1-1 0 0,1-1 0 0 0,-1 1 0 0 0,0 0 1 0 0,1 0-1 0 0,-1 0 0 0 0,1 0 0 0 0,0 0 1 0 0,0 0-1 0 0,0 0 0 0 0,0 1 1 0 0,0-1-1 0 0,0 1 0 0 0,1 0 0 0 0,-1 0 1 0 0,1-1-1 0 0,0 1 0 0 0,-2 6 0 0 0,0 0-156 0 0,0 0 0 0 0,1 1-1 0 0,0-1 1 0 0,0 1 0 0 0,1-1-1 0 0,1 1 1 0 0,-1-1 0 0 0,2 1-1 0 0,-1-1 1 0 0,4 16-1 0 0,-2-16 166 0 0,1 0 0 0 0,0 0 0 0 0,1 0 0 0 0,0-1 0 0 0,0 0 0 0 0,1 0 0 0 0,0 0 0 0 0,0 0 0 0 0,1-1 0 0 0,0 0 0 0 0,0 0 0 0 0,1 0 0 0 0,0-1 0 0 0,0 0 0 0 0,0 0 0 0 0,1-1 0 0 0,14 8 0 0 0,-17-10 77 0 0,1-1 0 0 0,-1 0 0 0 0,0 0 0 0 0,0-1 0 0 0,1 1 0 0 0,-1-1-1 0 0,1 0 1 0 0,-1-1 0 0 0,1 1 0 0 0,0-1 0 0 0,-1 0 0 0 0,1 0 0 0 0,-1-1 0 0 0,1 0 0 0 0,0 0-1 0 0,-1 0 1 0 0,0-1 0 0 0,1 1 0 0 0,-1-1 0 0 0,0-1 0 0 0,0 1 0 0 0,0-1 0 0 0,0 0-1 0 0,0 0 1 0 0,-1 0 0 0 0,1 0 0 0 0,-1-1 0 0 0,0 0 0 0 0,0 0 0 0 0,5-7 0 0 0,-3 4 30 0 0,-1-1 1 0 0,0 0 0 0 0,0 0 0 0 0,-1 0 0 0 0,0-1 0 0 0,0 0 0 0 0,-1 1-1 0 0,0-1 1 0 0,-1 0 0 0 0,0-1 0 0 0,0 1 0 0 0,-1 0 0 0 0,0-1-1 0 0,0-12 1 0 0,-3-12 519 0 0,-2 0-1 0 0,-13-57 0 0 0,10 59 208 0 0,1 0-1 0 0,-2-50 0 0 0,8 78-759 0 0,0 1 0 0 0,0 0 0 0 0,0 0 1 0 0,1 0-1 0 0,-1-1 0 0 0,1 1 0 0 0,0 0 0 0 0,0 0 1 0 0,0 0-1 0 0,0 0 0 0 0,0 0 0 0 0,1 0 0 0 0,-1 1 1 0 0,1-1-1 0 0,0 0 0 0 0,0 1 0 0 0,3-4 0 0 0,-4 5-38 0 0,1 1-1 0 0,-1-1 0 0 0,1 0 1 0 0,-1 0-1 0 0,1 1 0 0 0,0-1 1 0 0,-1 1-1 0 0,1-1 0 0 0,0 1 1 0 0,0 0-1 0 0,-1-1 0 0 0,1 1 1 0 0,0 0-1 0 0,0 0 0 0 0,-1 0 1 0 0,1 1-1 0 0,0-1 0 0 0,-1 0 0 0 0,1 1 1 0 0,0-1-1 0 0,-1 1 0 0 0,1-1 1 0 0,0 1-1 0 0,-1 0 0 0 0,1 0 1 0 0,-1 0-1 0 0,1 0 0 0 0,-1 0 1 0 0,1 0-1 0 0,-1 0 0 0 0,0 0 1 0 0,2 2-1 0 0,25 23 22 0 0,-14-13-142 0 0,29 21 1 0 0,-38-31 99 0 0,-1 0-1 0 0,1 0 1 0 0,0-1 0 0 0,0 0 0 0 0,0 0-1 0 0,0 0 1 0 0,0-1 0 0 0,0 1 0 0 0,1-1-1 0 0,-1 0 1 0 0,8 0 0 0 0,-37-63 3890 0 0,16 32-3646 0 0,1-1 1 0 0,2 1-1 0 0,1-1 0 0 0,2 0 1 0 0,0 0-1 0 0,3 0 0 0 0,0 0 1 0 0,6-31-1 0 0,0 28-956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49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41 144 920 0 0,'-3'-11'417'0'0,"1"1"1"0"0,1 0-1 0 0,0-1 0 0 0,0 0 0 0 0,1-11 1 0 0,0 9 468 0 0,0 1 1 0 0,-1 0-1 0 0,-5-19 1382 0 0,5 34-1327 0 0,0 15 10 0 0,0 24 2 0 0,13 192 1492 0 0,-5-146-2462 0 0,-4-1-1 0 0,-11 128 0 0 0,5-199-86 0 0,0-1 0 0 0,-9 23 0 0 0,8-27-621 0 0,1 0-1 0 0,-1 1 0 0 0,2-1 0 0 0,0 0 1 0 0,-1 18-1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99 3225 0 0,'-16'-9'3358'0'0,"16"9"-3306"0"0,88-5 2614 0 0,173-15 3132 0 0,125-14-2369 0 0,-357 32-3510 0 0,-13 1-401 0 0,67-7-841 0 0,-30-6-4831 0 0,-39 9 1619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1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6913 0 0,'33'69'1669'0'0,"38"68"1372"0"0,-60-120-3235 0 0,1 0 0 0 0,0-1-1 0 0,1 0 1 0 0,1-1 0 0 0,26 23 0 0 0,-26-27-3647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1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44 1376 0 0,'0'0'-3'0'0,"19"-27"2123"0"0,-18 26-1914 0 0,0 0 1 0 0,0 0 0 0 0,0-1-1 0 0,0 1 1 0 0,0 0 0 0 0,0 0-1 0 0,0 0 1 0 0,0 0 0 0 0,1 1-1 0 0,-1-1 1 0 0,0 0-1 0 0,0 0 1 0 0,1 1 0 0 0,-1-1-1 0 0,1 1 1 0 0,-1-1 0 0 0,0 1-1 0 0,3-1 1 0 0,-3 1-132 0 0,-1 1 1 0 0,0-1-1 0 0,0 0 0 0 0,1 1 1 0 0,-1-1-1 0 0,0 0 0 0 0,0 1 1 0 0,0-1-1 0 0,1 0 0 0 0,-1 1 1 0 0,0-1-1 0 0,0 1 0 0 0,0-1 1 0 0,0 1-1 0 0,0-1 1 0 0,0 0-1 0 0,0 1 0 0 0,0-1 1 0 0,0 1-1 0 0,0-1 0 0 0,0 0 1 0 0,0 1-1 0 0,0-1 0 0 0,0 1 1 0 0,0-1-1 0 0,-1 0 0 0 0,1 1 1 0 0,0-1-1 0 0,0 1 0 0 0,-1-1 1 0 0,-5 17 737 0 0,5-15-555 0 0,-39 86 1903 0 0,18-45-1748 0 0,2 2 0 0 0,2 0 0 0 0,2 1-1 0 0,-11 57 1 0 0,18-46-2567 0 0,7-29-2589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3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0 915 4609 0 0,'0'-1'353'0'0,"8"-197"4521"0"0,-2 61-3154 0 0,22-423-1107 0 0,-27 553-1043 0 0,1-4-441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3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30 1376 0 0,'-12'2'-466'0'0,"-8"-6"8344"0"0,36 3-6036 0 0,125 9 1916 0 0,144-12-1229 0 0,100 1-129 0 0,-9-11-1522 0 0,-85 1 114 0 0,-219 16-817 0 0,1 3-1 0 0,-1 3 0 0 0,116 31 1 0 0,-168-36-426 0 0,0-1 0 0 0,1-1 0 0 0,-1-1-1 0 0,1-1 1 0 0,0 0 0 0 0,-1-2 0 0 0,29-5 0 0 0,-46 6-1026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0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1150 3225 0 0,'-31'31'982'0'0,"-14"17"6356"0"0,79-89-3304 0 0,15-19-2705 0 0,60-95 919 0 0,40-62-442 0 0,31-63-800 0 0,21 15-537 0 0,-139 191-365 0 0,34-38-1103 0 0,-81 99 827 0 0,9 2-4606 0 0,-23 11 4564 0 0,0 0 0 0 0,0 0 0 0 0,0 0 0 0 0,0 0 0 0 0,0 0 0 0 0,0 0 0 0 0,0 0 1 0 0,0 0-1 0 0,0 1 0 0 0,0-1 0 0 0,0 0 0 0 0,0 1 0 0 0,0-1 0 0 0,0 1 0 0 0,0-1 0 0 0,0 1 1 0 0,0 0-1 0 0,-1-1 0 0 0,1 1 0 0 0,0 0 0 0 0,0-1 0 0 0,-1 1 0 0 0,1 0 0 0 0,0 0 1 0 0,-1 0-1 0 0,1 0 0 0 0,-1 0 0 0 0,1 0 0 0 0,-1-1 0 0 0,0 1 0 0 0,1 0 0 0 0,-1 0 1 0 0,0 0-1 0 0,1 1 0 0 0,-1-1 0 0 0,0 0 0 0 0,0 0 0 0 0,0 0 0 0 0,0 1 0 0 0,0 35 52 0 0,-4-15 162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4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132 189 456 0 0,'-5'-13'564'0'0,"1"-1"0"0"0,1-1-1 0 0,0 1 1 0 0,-2-25 0 0 0,3 21 745 0 0,-1-1 0 0 0,-5-19 0 0 0,8 37-1147 0 0,-1 0 0 0 0,1 0 0 0 0,0 0 0 0 0,-1 0 0 0 0,1 0 0 0 0,-1 0 0 0 0,1 0 0 0 0,-1 0 0 0 0,1 0 0 0 0,-1 0 0 0 0,1 0 0 0 0,-1 0 0 0 0,0 0 0 0 0,0 1 0 0 0,1-1 0 0 0,-1 0 0 0 0,0 1 0 0 0,-1-2 0 0 0,1 2-42 0 0,0 0 0 0 0,1 0-1 0 0,-1 0 1 0 0,0 0-1 0 0,1 0 1 0 0,-1 0-1 0 0,0 0 1 0 0,1 0-1 0 0,-1 0 1 0 0,0 0-1 0 0,1 0 1 0 0,-1 0-1 0 0,0 0 1 0 0,1 1-1 0 0,-1-1 1 0 0,1 0-1 0 0,-1 1 1 0 0,0-1-1 0 0,1 0 1 0 0,-1 1-1 0 0,0 0 1 0 0,-1 1 109 0 0,-1 0 1 0 0,1 1-1 0 0,0-1 0 0 0,0 1 1 0 0,0 0-1 0 0,0-1 0 0 0,1 1 1 0 0,-1 0-1 0 0,1 0 0 0 0,-2 4 1 0 0,-11 45-84 0 0,3 0 1 0 0,1 1-1 0 0,3 0 1 0 0,0 70-1 0 0,19 217 792 0 0,-1-142-717 0 0,54 779 35 0 0,-60-941-394 0 0,-2 0 0 0 0,-1 0 0 0 0,-2 0 0 0 0,-1 0 0 0 0,-2 0 0 0 0,-1 0 0 0 0,-2 0 0 0 0,-1-1-1 0 0,-14 37 1 0 0,6-26-27 0 0,6-17-5344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5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54 189 3225 0 0,'-12'-29'662'0'0,"1"-1"0"0"0,-13-60 0 0 0,17 63 116 0 0,7 27-656 0 0,0-1 0 0 0,0 1 0 0 0,0 0-1 0 0,0-1 1 0 0,1 1 0 0 0,-1-1 0 0 0,0 1-1 0 0,0 0 1 0 0,0-1 0 0 0,2-1 1096 0 0,-1 1-1097 0 0,-1 1 1 0 0,0 0 0 0 0,0 0 0 0 0,1 0-1 0 0,-1 0 1 0 0,0-1 0 0 0,1 1 0 0 0,-1 0-1 0 0,0 0 1 0 0,1 0 0 0 0,-1 0 0 0 0,1 0-1 0 0,20-4 1496 0 0,24 3 179 0 0,-24 5-1206 0 0,0 0-1 0 0,0 2 0 0 0,-1 0 1 0 0,1 2-1 0 0,34 17 1 0 0,94 63 327 0 0,-58-31-386 0 0,46 19-35 0 0,131 81-252 0 0,-112-49-231 0 0,-61-40-14 0 0,142 76 0 0 0,-75-53 101 0 0,9 5 32 0 0,-156-89-119 0 0,1 0-1 0 0,-1-1 1 0 0,1 0-1 0 0,0-1 0 0 0,0-1 1 0 0,29 3-1 0 0,-35-6-384 0 0,0-1 0 0 0,1 0 0 0 0,-1-1 0 0 0,19-4-1 0 0,-20 3-559 0 0,0 0 0 0 0,-1-1 0 0 0,1-1 0 0 0,-1 1 0 0 0,0-1 0 0 0,8-6 0 0 0,-3 3-3333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5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1805 0 3225 0 0,'2'22'8786'0'0,"-7"-8"-8609"0"0,-1 1 0 0 0,0-1 1 0 0,-1 0-1 0 0,0-1 0 0 0,-1 0 1 0 0,0 0-1 0 0,-1 0 1 0 0,-11 11-1 0 0,1-4 228 0 0,-1-2 1 0 0,0 1-1 0 0,-45 28 1 0 0,4-3 416 0 0,-83 75 1 0 0,-44 64-582 0 0,-98 85-1361 0 0,110-124-343 0 0,-219 233 0 0 0,42-14-649 0 0,349-360 702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6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2 174 1840 0 0,'0'-1'53'0'0,"-1"0"-1"0"0,1 0 0 0 0,0 0 0 0 0,0 0 1 0 0,-1 0-1 0 0,1 0 0 0 0,0 0 0 0 0,0 0 1 0 0,0 0-1 0 0,0 0 0 0 0,0 0 0 0 0,0 0 1 0 0,1 1-1 0 0,-1-1 0 0 0,0 0 0 0 0,0 0 1 0 0,1 0-1 0 0,-1 0 0 0 0,0 0 1 0 0,1 0-1 0 0,-1 0 0 0 0,1 1 0 0 0,-1-1 1 0 0,1 0-1 0 0,1-1 0 0 0,16-19 1391 0 0,2 8-175 0 0,0 1 0 0 0,1 0 0 0 0,0 2 0 0 0,28-10 0 0 0,92-21 2513 0 0,-116 35-3509 0 0,1 1 0 0 0,0 1 0 0 0,27 0 0 0 0,-45 4-419 0 0,0 0 0 0 0,0 0 0 0 0,0 1 0 0 0,0-1 0 0 0,-1 2 0 0 0,1-1 0 0 0,0 1 0 0 0,-1 0 0 0 0,1 1 0 0 0,-1 0 0 0 0,0 0 0 0 0,0 1 0 0 0,0-1 0 0 0,10 8 0 0 0,-14-7-169 0 0,1 0-1 0 0,-1 0 1 0 0,0 0 0 0 0,0 0 0 0 0,0 1 0 0 0,4 9 0 0 0,4 11-819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6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13 136 2304 0 0,'-12'-1'10259'0'0,"123"-57"-5359"0"0,-85 48-5161 0 0,0 0 0 0 0,48-11 1 0 0,0 2-2308 0 0,-25 2-3863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6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13 1376 0 0,'-1'-2'-80'0'0,"-7"-9"3413"0"0,8 11-3160 0 0,-1 0 0 0 0,1 0 1 0 0,-1 0-1 0 0,1 1 0 0 0,-1-1 0 0 0,1 0 0 0 0,-1 0 1 0 0,1 0-1 0 0,-1 1 0 0 0,-2 1 1212 0 0,3-1-1211 0 0,-1-1-1 0 0,1 1 0 0 0,0-1 0 0 0,-1 1 0 0 0,1-1 1 0 0,0 0-1 0 0,0 1 0 0 0,0-1 0 0 0,0 1 0 0 0,-1-1 1 0 0,1 1-1 0 0,0 0 0 0 0,0-1 0 0 0,0 1 0 0 0,0-1 0 0 0,0 1 1 0 0,0-1-1 0 0,0 2 0 0 0,-13 53 2507 0 0,-7 61 1 0 0,0 68-950 0 0,18-162-1707 0 0,-3 83-2624 0 0,5-67-3079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7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14 920 0 0,'-7'-2'17'0'0,"2"0"676"0"0,0 0 0 0 0,-1 0 0 0 0,1 1 0 0 0,-1-1 0 0 0,1 1 0 0 0,-1 0 0 0 0,-7 1 0 0 0,12 4-325 0 0,0 1 0 0 0,1-1 0 0 0,-1 1 0 0 0,1 0 0 0 0,0-1 0 0 0,0 1 0 0 0,1 6 0 0 0,0-7-152 0 0,16 398 2482 0 0,-15-358-2656 0 0,-1 13-303 0 0,-1-19-3080 0 0,-2-15-429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7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1 151 920 0 0,'22'-20'1169'0'0,"1"0"0"0"0,0 2 0 0 0,2 1 1 0 0,0 0-1 0 0,1 2 0 0 0,1 1 0 0 0,32-12 0 0 0,-48 23-4817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8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0 6913 0 0,'-1'3'193'0'0,"-1"-1"-1"0"0,1 0 1 0 0,0 1-1 0 0,1-1 1 0 0,-1 1-1 0 0,0 0 1 0 0,1-1-1 0 0,-1 1 1 0 0,1-1-1 0 0,0 6 1 0 0,-1 5 370 0 0,-29 340 3096 0 0,28 4-2741 0 0,3-264-698 0 0,23 572 421 0 0,0 124-360 0 0,-27-688 265 0 0,-5 0 1 0 0,-5 0 0 0 0,-39 154 0 0 0,34-182-221 0 0,-5 22-391 0 0,4-32-6115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9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627 17 3681 0 0,'-60'-15'4431'0'0,"41"14"-4094"0"0,0 1 0 0 0,0 0 0 0 0,0 1 0 0 0,0 1 0 0 0,0 1 0 0 0,0 1 0 0 0,-28 10 0 0 0,-126 57 3127 0 0,82-31-2725 0 0,-18 5-3631 0 0,95-37-1593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0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8754 0 0,'-9'1'453'0'0,"5"0"132"0"0,13 2 139 0 0,-6 0-406 0 0,29 36 2484 0 0,9 9 336 0 0,72 68 0 0 0,13-10-1685 0 0,153 98-1 0 0,-137-103-1353 0 0,30 19-1302 0 0,-120-91-2085 0 0,-28-18-3511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1:59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25 456 0 0,'-18'-25'10125'0'0,"15"38"-8791"0"0,-16 153 2826 0 0,18 85-3145 0 0,3-121-628 0 0,-2-86-235 0 0,6 424 656 0 0,37-3 63 0 0,-35-402-760 0 0,2 118 0 0 0,-21-19-5257 0 0,9-148-188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0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27 4145 0 0,'-13'10'2306'0'0,"13"-9"-2248"0"0,0-1-1 0 0,0 0 0 0 0,0 1 0 0 0,0-1 0 0 0,0 1 0 0 0,0-1 1 0 0,0 0-1 0 0,0 1 0 0 0,0-1 0 0 0,0 0 0 0 0,0 1 0 0 0,0-1 1 0 0,0 0-1 0 0,0 1 0 0 0,0-1 0 0 0,0 0 0 0 0,1 1 0 0 0,-1-1 1 0 0,0 0-1 0 0,0 0 0 0 0,0 1 0 0 0,0-1 0 0 0,1 0 0 0 0,-1 1 0 0 0,0-1 1 0 0,0 0-1 0 0,1 0 0 0 0,-1 0 0 0 0,0 1 0 0 0,1-1 0 0 0,-1 0 1 0 0,2 1 610 0 0,5 2-112 0 0,14 5-186 0 0,30 12 842 0 0,1-2 1 0 0,1-2-1 0 0,97 16 0 0 0,-133-31-1188 0 0,0 0-1 0 0,1 0 1 0 0,-1-2 0 0 0,0 0 0 0 0,0-1-1 0 0,0-1 1 0 0,18-5 0 0 0,-23 4-312 0 0,-2 0 1 0 0,1-1-1 0 0,0 0 0 0 0,-1 0 1 0 0,0-1-1 0 0,0 0 1 0 0,-1-1-1 0 0,1 0 0 0 0,-1-1 1 0 0,-1 0-1 0 0,13-15 0 0 0,-18 20-28 0 0,-1 0 0 0 0,0 0 0 0 0,0 0 0 0 0,0 0 0 0 0,0 0 0 0 0,0 0 0 0 0,-1-1 0 0 0,1 1 0 0 0,0-4 0 0 0,-1-2-456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0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3225 0 0,'-5'4'-19'0'0,"2"-2"229"0"0,-1 1-1 0 0,1-1 1 0 0,0 1 0 0 0,0 0-1 0 0,1 0 1 0 0,-5 6 0 0 0,7-8-170 0 0,-1 0 0 0 0,1 0 0 0 0,-1 0 0 0 0,1 0 0 0 0,0 1 1 0 0,-1-1-1 0 0,1 0 0 0 0,0 0 0 0 0,0 1 0 0 0,0-1 0 0 0,0 0 0 0 0,0 0 0 0 0,0 1 1 0 0,0-1-1 0 0,0 0 0 0 0,1 0 0 0 0,-1 1 0 0 0,0-1 0 0 0,1 0 0 0 0,-1 0 0 0 0,1 0 1 0 0,-1 0-1 0 0,1 0 0 0 0,0 1 0 0 0,-1-1 0 0 0,2 1 0 0 0,4 4 291 0 0,-1 0-1 0 0,1 0 0 0 0,1 0 1 0 0,-1-1-1 0 0,1 0 1 0 0,0 0-1 0 0,0-1 0 0 0,0 1 1 0 0,1-2-1 0 0,10 5 1 0 0,6 1 624 0 0,1 0 1 0 0,27 4 0 0 0,-8-4-52 0 0,1-2 1 0 0,59 1-1 0 0,-62-8-1636 0 0,44-5 0 0 0,-62 1-572 0 0,-8-1-2317 0 0,-7 2-89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1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32 2761 0 0,'-2'-3'128'0'0,"-1"0"0"0"0,0 1 0 0 0,0-1 0 0 0,0 1 0 0 0,0-1 0 0 0,0 1 0 0 0,0 0 0 0 0,-1 0 0 0 0,1 1 0 0 0,0-1 1 0 0,-1 1-1 0 0,0-1 0 0 0,1 1 0 0 0,-1 0 0 0 0,-6 0 0 0 0,8 1 69 0 0,-1 0 1 0 0,0 1-1 0 0,0 0 0 0 0,0-1 1 0 0,1 1-1 0 0,-1 0 0 0 0,0 0 1 0 0,1 1-1 0 0,-1-1 0 0 0,1 0 1 0 0,0 1-1 0 0,-1 0 0 0 0,1-1 1 0 0,0 1-1 0 0,0 0 0 0 0,0 0 1 0 0,0 0-1 0 0,0 1 0 0 0,0-1 1 0 0,-2 5-1 0 0,-8 15 436 0 0,0 1 0 0 0,2 0 0 0 0,0 1 0 0 0,2 0 0 0 0,-10 43 0 0 0,-1 1-473 0 0,0-3-811 0 0,12-36-128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1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6913 0 0,'0'0'49'0'0,"-1"0"-1"0"0,0 0 0 0 0,0 0 0 0 0,1 1 1 0 0,-1-1-1 0 0,0 0 0 0 0,1 1 0 0 0,-1-1 0 0 0,0 0 1 0 0,1 1-1 0 0,-1-1 0 0 0,1 1 0 0 0,-1-1 1 0 0,1 1-1 0 0,-1-1 0 0 0,1 1 0 0 0,-1 0 0 0 0,1-1 1 0 0,-1 1-1 0 0,1 0 0 0 0,0-1 0 0 0,-1 1 1 0 0,1 0-1 0 0,0-1 0 0 0,-1 2 0 0 0,1-1 21 0 0,1-1-1 0 0,-1 1 0 0 0,0-1 1 0 0,0 1-1 0 0,0 0 1 0 0,1-1-1 0 0,-1 1 0 0 0,0-1 1 0 0,1 1-1 0 0,-1-1 0 0 0,0 0 1 0 0,1 1-1 0 0,-1-1 1 0 0,1 1-1 0 0,-1-1 0 0 0,1 1 1 0 0,-1-1-1 0 0,1 0 1 0 0,-1 0-1 0 0,1 1 0 0 0,-1-1 1 0 0,1 0-1 0 0,-1 0 0 0 0,1 1 1 0 0,-1-1-1 0 0,1 0 1 0 0,0 0-1 0 0,-1 0 0 0 0,1 0 1 0 0,-1 0-1 0 0,2 0 1 0 0,116 10 3762 0 0,-25-4-1486 0 0,160 4-293 0 0,-84-22-9338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2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2761 0 0,'-4'5'3703'0'0,"4"-5"-3640"0"0,4 19 1764 0 0,13 26-814 0 0,88 179 493 0 0,-83-184-1804 0 0,2-2 0 0 0,1-1 0 0 0,46 51 0 0 0,-52-67-125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2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3225 0 0,'33'-16'1963'0'0,"14"-2"-1752"0"0,-24 8-2119 0 0,35-9 0 0 0,-52 17 1993 0 0,0 1 1 0 0,1 0-1 0 0,-1 0 1 0 0,0 1 0 0 0,0 0-1 0 0,8 0 1 0 0,-13 1-83 0 0,0-1-1 0 0,-1 0 1 0 0,1 0 0 0 0,0 0 0 0 0,0 1 0 0 0,-1-1-1 0 0,1 0 1 0 0,-1 1 0 0 0,1-1 0 0 0,0 1-1 0 0,-1-1 1 0 0,1 1 0 0 0,-1-1 0 0 0,1 1 0 0 0,-1-1-1 0 0,1 1 1 0 0,-1-1 0 0 0,1 1 0 0 0,-1 0 0 0 0,0-1-1 0 0,1 1 1 0 0,-1 0 0 0 0,0-1 0 0 0,1 1-1 0 0,-1 0 1 0 0,0 0 0 0 0,0-1 0 0 0,0 1 0 0 0,0 0-1 0 0,0 0 1 0 0,0-1 0 0 0,0 1 0 0 0,0 0 0 0 0,0 0-1 0 0,0-1 1 0 0,0 1 0 0 0,0 1 0 0 0,-9 33-18 0 0,5-23 22 0 0,2-3-1 0 0,1 1-21 0 0,-1-1 0 0 0,0 1 0 0 0,-1-1-1 0 0,1 0 1 0 0,-2 1 0 0 0,0-1-1 0 0,0-1 1 0 0,0 1 0 0 0,-1-1 0 0 0,0 1-1 0 0,-9 9 1 0 0,17-22-7 0 0,0 0 0 0 0,-1 0 0 0 0,1-1 0 0 0,-1 1 0 0 0,0-1 0 0 0,3-8 0 0 0,8-16-95 0 0,26-31 181 0 0,-28 35-64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4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1252 3225 0 0,'-14'18'-419'0'0,"-22"37"1"0"0,25-36 812 0 0,-1-1 1 0 0,-17 20-1 0 0,28-37-288 0 0,1-1-1 0 0,0 1 0 0 0,-1-1 0 0 0,1 1 0 0 0,-1-1 0 0 0,1 1 0 0 0,-1-1 0 0 0,1 1 0 0 0,-1-1 0 0 0,1 0 0 0 0,-1 1 0 0 0,1-1 0 0 0,-1 1 1 0 0,0-1-1 0 0,1 0 0 0 0,-1 0 0 0 0,1 1 0 0 0,-1-1 0 0 0,0 0 0 0 0,1 0 0 0 0,-1 0 0 0 0,0 0 0 0 0,1 0 0 0 0,-1 0 0 0 0,0 0 1 0 0,1 0-1 0 0,-1 0 0 0 0,0 0 0 0 0,1 0 0 0 0,-1 0 0 0 0,0 0 0 0 0,1-1 0 0 0,-2 1 0 0 0,1-2 102 0 0,-1 1 0 0 0,1 0 0 0 0,0-1 0 0 0,0 1 0 0 0,0-1 0 0 0,0 0 0 0 0,0 1 0 0 0,0-1 0 0 0,0 0 0 0 0,0 0 0 0 0,1 1 0 0 0,-1-3 0 0 0,-11-59 2444 0 0,12 62-2624 0 0,-3-57 754 0 0,3 0-1 0 0,10-81 0 0 0,-4 78-464 0 0,-6 58-297 0 0,21-334 1704 0 0,-19 238-1412 0 0,-16-138 0 0 0,4 156-281 0 0,0 4-175 0 0,-1-78 0 0 0,12 144 146 0 0,0 7-750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4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95 3201 0 0,'0'-1'13'0'0,"-1"1"0"0"0,1-1 0 0 0,0 1 0 0 0,0-1 0 0 0,-1 1 0 0 0,1-1 0 0 0,0 1 0 0 0,0-1 0 0 0,0 0 0 0 0,0 1 0 0 0,0-1 0 0 0,-1 1 0 0 0,1-1 0 0 0,0 1 1 0 0,0-1-1 0 0,0 1 0 0 0,1-1 0 0 0,-1 0 0 0 0,0 1 0 0 0,0-1 0 0 0,0 1 0 0 0,0-1 0 0 0,0 1 0 0 0,1-1 0 0 0,-1 1 0 0 0,0-1 0 0 0,0 1 0 0 0,1-2 0 0 0,17-11 858 0 0,32-4 1061 0 0,-41 14-1639 0 0,26-6 864 0 0,0 1 1 0 0,0 1 0 0 0,72-2-1 0 0,109 14 1940 0 0,74 2-1261 0 0,-26-2-1857 0 0,-30 3-2193 0 0,-213-13 831 0 0,-20 4 857 0 0,0 0-1 0 0,1 0 1 0 0,-1-1 0 0 0,0 1-1 0 0,0 0 1 0 0,0-1 0 0 0,0 1-1 0 0,0-1 1 0 0,0 1 0 0 0,0-1 0 0 0,-1 0-1 0 0,2-2 1 0 0,2-7-2916 0 0,14 23 3539 0 0,-16-10-97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5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0 415 3225 0 0,'4'-11'218'0'0,"-1"0"1"0"0,0 1-1 0 0,0-1 0 0 0,-1-1 1 0 0,-1 1-1 0 0,0 0 1 0 0,0-17-1 0 0,-1 13 365 0 0,1-1 0 0 0,6-30 0 0 0,6 9 358 0 0,-12 35-871 0 0,-1 1 1 0 0,1-1-1 0 0,0 1 1 0 0,-1-1-1 0 0,1 1 1 0 0,0 0-1 0 0,0-1 0 0 0,0 1 1 0 0,0 0-1 0 0,0 0 1 0 0,0 0-1 0 0,1 0 1 0 0,-1 0-1 0 0,0 0 0 0 0,0 0 1 0 0,1 0-1 0 0,-1 0 1 0 0,1 0-1 0 0,-1 1 1 0 0,1-1-1 0 0,-1 1 1 0 0,3-1-1 0 0,-3 1-26 0 0,-1 0 0 0 0,1 0 0 0 0,0 1 0 0 0,0-1 0 0 0,-1 1 0 0 0,1-1 0 0 0,0 0 0 0 0,0 1 0 0 0,-1-1 0 0 0,1 1 0 0 0,0-1 0 0 0,-1 1 0 0 0,1 0 0 0 0,-1-1 0 0 0,1 1 0 0 0,-1 0 0 0 0,1-1 0 0 0,-1 1 0 0 0,1 0 0 0 0,-1 0 0 0 0,0-1 0 0 0,1 1 0 0 0,-1 0 0 0 0,0 1 0 0 0,8 25 343 0 0,-6-18-282 0 0,5 15 70 0 0,-4-10-251 0 0,0-1 1 0 0,1 0-1 0 0,1 0 0 0 0,0-1 0 0 0,0 1 1 0 0,1-1-1 0 0,1 0 0 0 0,16 21 1 0 0,-23-33 98 0 0,0 1 0 0 0,0-1 0 0 0,1 0 0 0 0,-1 0 1 0 0,0 0-1 0 0,0 1 0 0 0,1-1 0 0 0,-1 0 0 0 0,0 0 1 0 0,0 0-1 0 0,1 0 0 0 0,-1 0 0 0 0,0 0 0 0 0,1 1 1 0 0,-1-1-1 0 0,0 0 0 0 0,0 0 0 0 0,1 0 1 0 0,-1 0-1 0 0,0 0 0 0 0,1 0 0 0 0,-1 0 0 0 0,0 0 1 0 0,1 0-1 0 0,-1-1 0 0 0,0 1 0 0 0,0 0 0 0 0,1 0 1 0 0,-1 0-1 0 0,0 0 0 0 0,1 0 0 0 0,-1 0 0 0 0,0-1 1 0 0,0 1-1 0 0,1 0 0 0 0,9-14 471 0 0,3-19-96 0 0,-13 30-364 0 0,5-15 53 0 0,-1 0-1 0 0,-2 0 0 0 0,0-1 1 0 0,0 1-1 0 0,-3-27 1 0 0,0 29-41 0 0,1 0 0 0 0,1 0 0 0 0,0 0 0 0 0,1 0 0 0 0,0 1 0 0 0,1-1 0 0 0,10-28 0 0 0,-13 44-35 0 0,1-1 1 0 0,-1 1-1 0 0,0 0 0 0 0,0-1 0 0 0,0 1 1 0 0,0 0-1 0 0,0-1 0 0 0,0 1 0 0 0,1 0 1 0 0,-1-1-1 0 0,0 1 0 0 0,0 0 0 0 0,1-1 1 0 0,-1 1-1 0 0,0 0 0 0 0,0 0 0 0 0,1-1 1 0 0,-1 1-1 0 0,0 0 0 0 0,1 0 1 0 0,-1-1-1 0 0,0 1 0 0 0,1 0 0 0 0,-1 0 1 0 0,0 0-1 0 0,1 0 0 0 0,-1 0 0 0 0,0 0 1 0 0,1-1-1 0 0,-1 1 0 0 0,0 0 0 0 0,1 0 1 0 0,-1 0-1 0 0,1 0 0 0 0,-1 0 0 0 0,0 0 1 0 0,1 0-1 0 0,0 1 0 0 0,12 14 264 0 0,8 36-5 0 0,-17-40-206 0 0,18 40-383 0 0,2-1 0 0 0,2-1-1 0 0,59 85 1 0 0,-79-127 183 0 0,23 28-557 0 0,-28-33 657 0 0,1-1-1 0 0,-1 0 1 0 0,0 1-1 0 0,0-1 1 0 0,1 0-1 0 0,-1 0 1 0 0,1 0-1 0 0,-1 0 0 0 0,1-1 1 0 0,-1 1-1 0 0,1 0 1 0 0,-1-1-1 0 0,1 1 1 0 0,0-1-1 0 0,-1 1 1 0 0,1-1-1 0 0,0 0 1 0 0,-1 1-1 0 0,1-1 0 0 0,0 0 1 0 0,2 0-1 0 0,-3-1 50 0 0,1 0-1 0 0,0-1 0 0 0,-1 1 0 0 0,1 0 1 0 0,0 0-1 0 0,-1-1 0 0 0,0 1 0 0 0,1-1 0 0 0,-1 1 1 0 0,0-1-1 0 0,0 0 0 0 0,1 1 0 0 0,-2-1 1 0 0,1 0-1 0 0,0 0 0 0 0,0 0 0 0 0,0 0 0 0 0,-1 1 1 0 0,1-3-1 0 0,10-44 619 0 0,-10 38-498 0 0,11-63-318 0 0,12-61-821 0 0,-20 121 980 0 0,0 0 1 0 0,1-1-1 0 0,0 2 0 0 0,1-1 0 0 0,1 0 0 0 0,0 1 0 0 0,12-16 0 0 0,-16 24 69 0 0,-1 1 0 0 0,1 0 0 0 0,0 0 0 0 0,0 0 0 0 0,0 0 0 0 0,0 1 0 0 0,0-1 0 0 0,1 1-1 0 0,-1 0 1 0 0,1 0 0 0 0,0 0 0 0 0,6-2 0 0 0,-8 4 28 0 0,0 0 0 0 0,0-1 0 0 0,1 1 0 0 0,-1 0-1 0 0,0 1 1 0 0,0-1 0 0 0,0 0 0 0 0,0 1 0 0 0,0-1 0 0 0,0 1 0 0 0,0-1-1 0 0,0 1 1 0 0,0 0 0 0 0,0 0 0 0 0,0 0 0 0 0,0 0 0 0 0,-1 0 0 0 0,1 0-1 0 0,0 1 1 0 0,-1-1 0 0 0,1 1 0 0 0,-1-1 0 0 0,1 1 0 0 0,-1-1 0 0 0,2 4-1 0 0,7 9 194 0 0,-2 0-1 0 0,0 1 1 0 0,0 0-1 0 0,8 24 1 0 0,-9-20-313 0 0,2 1 0 0 0,14 23 0 0 0,-15-30-1 0 0,0-1-1 0 0,1-1 0 0 0,1 0 0 0 0,0 0 0 0 0,0-1 0 0 0,18 14 0 0 0,-22-20-483 0 0,0 0 0 0 0,0-1-1 0 0,0 0 1 0 0,0 0 0 0 0,10 3-1 0 0,-7-4-2241 0 0,1-2-685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0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10594 0 0,'0'0'819'0'0,"20"1"163"0"0,277 36 7750 0 0,-143-16-7175 0 0,-131-18-1545 0 0,-1 1 0 0 0,0 1 1 0 0,1 1-1 0 0,-2 1 0 0 0,1 0 1 0 0,-1 2-1 0 0,34 20 0 0 0,-49-26-550 0 0,0 0 0 0 0,1 0 0 0 0,-1 0-1 0 0,0-1 1 0 0,1 0 0 0 0,6 2 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5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50 3225 0 0,'-1'4'-71'0'0,"1"1"0"0"0,-2 0 1 0 0,1-1-1 0 0,0 0 1 0 0,-1 1-1 0 0,0-1 0 0 0,0 0 1 0 0,-4 6-1 0 0,-10 27 2515 0 0,16-37-2360 0 0,-1 0 0 0 0,1 1 0 0 0,0-1 0 0 0,0 1 1 0 0,0-1-1 0 0,0 0 0 0 0,0 1 0 0 0,0-1 0 0 0,0 0 0 0 0,0 1 0 0 0,0-1 0 0 0,1 1 0 0 0,-1-1 0 0 0,0 0 0 0 0,0 1 0 0 0,0-1 1 0 0,0 0-1 0 0,0 1 0 0 0,1-1 0 0 0,-1 0 0 0 0,0 1 0 0 0,0-1 0 0 0,0 0 0 0 0,1 0 0 0 0,-1 1 0 0 0,0-1 0 0 0,1 0 1 0 0,-1 0-1 0 0,0 1 0 0 0,0-1 0 0 0,1 0 0 0 0,-1 0 0 0 0,0 0 0 0 0,1 1 0 0 0,-1-1 0 0 0,1 0 0 0 0,-1 0 0 0 0,0 0 1 0 0,1 0-1 0 0,22-1 2007 0 0,21-13-120 0 0,-12 1-1298 0 0,0 2 0 0 0,2 1 0 0 0,-1 2 1 0 0,1 1-1 0 0,41-3 0 0 0,295-38 264 0 0,-336 43-890 0 0,19-3 69 0 0,0 3 1 0 0,82 2-1 0 0,-106 5-200 0 0,0 0-1 0 0,-1 2 1 0 0,1 2 0 0 0,-1 0 0 0 0,0 2 0 0 0,33 14 0 0 0,-56-20-197 0 0,1 0-1 0 0,-1 0 1 0 0,1 0-1 0 0,-1-1 1 0 0,1 1 0 0 0,0-1-1 0 0,0-1 1 0 0,0 1-1 0 0,-1-1 1 0 0,1 0-1 0 0,0 0 1 0 0,0-1-1 0 0,0 0 1 0 0,-1 0-1 0 0,1 0 1 0 0,0 0-1 0 0,-1-1 1 0 0,10-4 0 0 0,-4 1-404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6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1 968 0 0,'-2'0'295'0'0,"1"1"0"0"0,0 0-1 0 0,-1 0 1 0 0,1-1 0 0 0,0 1-1 0 0,0 0 1 0 0,0 0-1 0 0,0 0 1 0 0,-1 0 0 0 0,1 1-1 0 0,1-1 1 0 0,-1 0 0 0 0,0 0-1 0 0,0 1 1 0 0,0-1 0 0 0,1 0-1 0 0,-1 1 1 0 0,1-1 0 0 0,-1 1-1 0 0,0 1 1 0 0,2 34 3885 0 0,1-22-4402 0 0,11 118 1563 0 0,29 352 465 0 0,-29 0-2013 0 0,-14-419 41 0 0,-3 52-528 0 0,16 165-1 0 0,-10-205-1706 0 0,-2-52-670 0 0,4-38-691 0 0,0-4 3946 0 0,-5 6-120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6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5985 0 0,'12'-12'285'0'0,"1"0"0"0"0,0 1 0 0 0,1 1 0 0 0,0 0 0 0 0,1 0 0 0 0,27-11 0 0 0,1 3 394 0 0,1 3 0 0 0,1 1-1 0 0,1 3 1 0 0,-1 1 0 0 0,2 3-1 0 0,-1 1 1 0 0,65 1 0 0 0,52 3 1255 0 0,122 2 750 0 0,-224 3-1980 0 0,0 4 0 0 0,101 23 0 0 0,-102-14-536 0 0,0-2 0 0 0,1-3 0 0 0,118 5 0 0 0,-92-15-232 0 0,1 4-1 0 0,97 18 0 0 0,-166-20-604 0 0,0-1 1 0 0,1-1 0 0 0,-1-1-1 0 0,1 0 1 0 0,32-6 0 0 0,-13-1-3230 0 0,67-24 1 0 0,-88 25 2822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7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79 584 1840 0 0,'-4'4'-37'0'0,"-5"3"554"0"0,1 1-1 0 0,0 1 1 0 0,1-1-1 0 0,0 1 1 0 0,0 0-1 0 0,1 1 1 0 0,0 0-1 0 0,0 0 1 0 0,-4 12-1 0 0,10-22-473 0 0,0 0 1 0 0,0 0-1 0 0,0 1 0 0 0,0-1 0 0 0,0 0 0 0 0,0 0 1 0 0,0 0-1 0 0,0 0 0 0 0,0 0 0 0 0,0 1 0 0 0,0-1 1 0 0,0 0-1 0 0,0 0 0 0 0,0 0 0 0 0,0 0 0 0 0,0 0 1 0 0,0 1-1 0 0,0-1 0 0 0,0 0 0 0 0,0 0 0 0 0,0 0 1 0 0,0 0-1 0 0,0 0 0 0 0,0 0 0 0 0,0 1 0 0 0,0-1 1 0 0,0 0-1 0 0,0 0 0 0 0,1 0 0 0 0,-1 0 0 0 0,0 0 1 0 0,0 0-1 0 0,0 0 0 0 0,0 0 0 0 0,0 1 0 0 0,0-1 1 0 0,0 0-1 0 0,1 0 0 0 0,-1 0 0 0 0,0 0 0 0 0,0 0 1 0 0,0 0-1 0 0,0 0 0 0 0,0 0 0 0 0,1 0 0 0 0,-1 0 1 0 0,0 0-1 0 0,0 0 0 0 0,0 0 0 0 0,0 0 0 0 0,0 0 1 0 0,1 0-1 0 0,-1 0 0 0 0,0 0 0 0 0,0 0 0 0 0,0 0 1 0 0,0 0-1 0 0,0 0 0 0 0,0 0 0 0 0,1 0 0 0 0,-1-1 1 0 0,0 1-1 0 0,16-7 1264 0 0,15-15 147 0 0,42-43 1488 0 0,82-98 0 0 0,-93 95-2732 0 0,123-107 1 0 0,-158 154-328 0 0,19-17-890 0 0,2 2 0 0 0,87-48 0 0 0,-107 72-889 0 0,-19 9 785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8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4 920 0 0,'10'-1'625'0'0,"0"0"0"0"0,1 0 0 0 0,-1 1 0 0 0,1 0 1 0 0,-1 1-1 0 0,0 0 0 0 0,1 1 0 0 0,-1 0 0 0 0,15 5 0 0 0,3 0 222 0 0,34 6 1119 0 0,-2 3 1 0 0,64 26 0 0 0,-90-28-1323 0 0,-1 1 0 0 0,0 2 1 0 0,-2 2-1 0 0,59 43 1 0 0,36 58 877 0 0,-18-15-1025 0 0,-89-89-762 0 0,1 0 0 0 0,0-1 1 0 0,41 21-1 0 0,-59-34-12 0 0,0-1 1 0 0,-1-1-1 0 0,1 1 1 0 0,0 0-1 0 0,0 0 1 0 0,0-1-1 0 0,-1 1 1 0 0,1-1-1 0 0,0 1 1 0 0,0-1-1 0 0,0 0 1 0 0,0 0-1 0 0,0 0 0 0 0,0 0 1 0 0,0 0-1 0 0,3-1 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8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15 108 1840 0 0,'-1'-1'170'0'0,"0"0"0"0"0,-1 0 0 0 0,1 0 0 0 0,0 0 0 0 0,0 0-1 0 0,1 0 1 0 0,-1 0 0 0 0,0 0 0 0 0,0-1 0 0 0,1 1-1 0 0,-1 0 1 0 0,0 0 0 0 0,1-1 0 0 0,-1 1 0 0 0,1-1 0 0 0,0 1-1 0 0,-1 0 1 0 0,1-1 0 0 0,0 1 0 0 0,0-3 0 0 0,0 3-17 0 0,1 0 1 0 0,-1 0-1 0 0,1 0 0 0 0,0 0 1 0 0,-1 0-1 0 0,1 0 1 0 0,0 0-1 0 0,-1 0 1 0 0,1 0-1 0 0,0 0 0 0 0,0 0 1 0 0,0 1-1 0 0,0-1 1 0 0,0 0-1 0 0,0 1 1 0 0,0-1-1 0 0,0 1 0 0 0,0-1 1 0 0,2 0-1 0 0,8-2 598 0 0,-1 0 0 0 0,1 1-1 0 0,0 0 1 0 0,13 0 0 0 0,-13 1-481 0 0,126-15 2620 0 0,173-15 166 0 0,-250 28-2659 0 0,0 4 1 0 0,0 1 0 0 0,72 14 0 0 0,490 59 1301 0 0,-620-75-1699 0 0,598 30 54 0 0,-436-33-4175 0 0,264-41 0 0 0,-388 37-1720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9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3225 0 0,'41'6'1557'0'0,"1"-2"1"0"0,57-2-1 0 0,-14-1-116 0 0,343-2 5823 0 0,-225-4-5081 0 0,-99 3-1311 0 0,16-1-903 0 0,197 20 0 0 0,-272-11-143 0 0,37 4 5 0 0,-1 4 0 0 0,152 45-1 0 0,-162-27-938 0 0,2 2-5761 0 0,-53-28 2142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09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14 1840 0 0,'-18'-14'9626'0'0,"14"19"-9383"0"0,0 1 0 0 0,0-1 0 0 0,1 1-1 0 0,-1 0 1 0 0,1 0 0 0 0,1 0-1 0 0,-1 0 1 0 0,1 0 0 0 0,0 0 0 0 0,1 1-1 0 0,-1-1 1 0 0,0 11 0 0 0,-2 70 899 0 0,3 0 0 0 0,12 87 1 0 0,-5-93-828 0 0,48 440 866 0 0,-38-388-906 0 0,-4 32-251 0 0,-5-45-2858 0 0,-5-103-1424 0 0,1-2-1244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10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62 1840 0 0,'24'-61'5942'0'0,"-70"187"1593"0"0,-5 4-5384 0 0,-51 140-3179 0 0,99-260 639 0 0,-4 11-380 0 0,-8 39 0 0 0,14-54-74 0 0,0 0-1 0 0,1 0 1 0 0,0 1 0 0 0,0-1-1 0 0,0 0 1 0 0,2 9 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10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1 107 456 0 0,'3'-9'903'0'0,"1"-1"0"0"0,-1 1-1 0 0,2 0 1 0 0,0 0 0 0 0,0 0 0 0 0,0 1-1 0 0,1 0 1 0 0,0 0 0 0 0,1 0-1 0 0,10-9 1 0 0,-16 16-718 0 0,1 1-1 0 0,0 0 0 0 0,-1-1 0 0 0,1 1 1 0 0,-1 0-1 0 0,1-1 0 0 0,0 1 1 0 0,-1 0-1 0 0,1 0 0 0 0,-1 0 0 0 0,1 1 1 0 0,0-1-1 0 0,-1 0 0 0 0,1 1 1 0 0,-1-1-1 0 0,1 1 0 0 0,-1-1 1 0 0,1 1-1 0 0,-1 0 0 0 0,1-1 0 0 0,-1 1 1 0 0,0 0-1 0 0,1 0 0 0 0,-1 0 1 0 0,0 0-1 0 0,0 0 0 0 0,0 1 0 0 0,0-1 1 0 0,0 0-1 0 0,2 3 0 0 0,32 44 1249 0 0,-32-44-1213 0 0,20 36 411 0 0,-3 1 1 0 0,18 47-1 0 0,-25-53-950 0 0,2 0-1 0 0,2-2 1 0 0,1 0 0 0 0,25 36-1 0 0,-24-49-5274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21:46:51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11979 0 0,'-2'3'67'0'0,"0"-1"0"0"0,1 1 1 0 0,-1-1-1 0 0,1 1 0 0 0,0 0 1 0 0,0-1-1 0 0,0 1 0 0 0,0 0 1 0 0,0 0-1 0 0,0 0 0 0 0,1 0 1 0 0,-1 6-1 0 0,0-3 186 0 0,-6 41 757 0 0,2 1 0 0 0,1 58 1 0 0,11 100 2177 0 0,-1-101-2423 0 0,-2 409 1245 0 0,-5-487-1945 0 0,4 34 0 0 0,5-24-6207 0 0,-3-20-761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10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84 248 2304 0 0,'-62'13'3086'0'0,"41"-9"710"0"0,42-16-256 0 0,3-2-3805 0 0,17-5-2407 0 0,-25 12-980 0 0</inkml:trace>
  <inkml:trace contextRef="#ctx0" brushRef="#br0" timeOffset="1">571 14 2705 0 0,'18'-5'-29'0'0,"-15"3"387"0"0,0 1 0 0 0,-1 0 0 0 0,1 0 0 0 0,0 0 0 0 0,0 0 0 0 0,0 1 0 0 0,0-1-1 0 0,0 1 1 0 0,0 0 0 0 0,0 0 0 0 0,0 0 0 0 0,0 0 0 0 0,0 0 0 0 0,0 0 0 0 0,0 1 0 0 0,5 1 0 0 0,-6 2 72 0 0,-1-1 0 0 0,1 1 1 0 0,-1 0-1 0 0,1 0 1 0 0,-1-1-1 0 0,0 1 1 0 0,0 0-1 0 0,-1 0 1 0 0,1 0-1 0 0,-1 0 1 0 0,0 7-1 0 0,1 6 175 0 0,21 93 451 0 0,3 21-984 0 0,-22-100-342 0 0,2 0 0 0 0,1 0 0 0 0,1-1-1 0 0,1 0 1 0 0,17 38 0 0 0,-18-55-4774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11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36 456 0 0,'6'-4'458'0'0,"-1"0"1"0"0,1 0-1 0 0,0 0 0 0 0,0 1 1 0 0,0 0-1 0 0,0 1 0 0 0,1-1 1 0 0,-1 1-1 0 0,1 0 0 0 0,-1 1 0 0 0,1 0 1 0 0,0 0-1 0 0,0 0 0 0 0,-1 1 1 0 0,1 0-1 0 0,0 0 0 0 0,0 0 1 0 0,-1 1-1 0 0,1 0 0 0 0,10 4 0 0 0,-12-4-281 0 0,1 1 0 0 0,-1 0 0 0 0,0 0 0 0 0,0 0 0 0 0,0 0 0 0 0,-1 1-1 0 0,1 0 1 0 0,-1 0 0 0 0,1 1 0 0 0,-1-1 0 0 0,6 7 0 0 0,-7-7-186 0 0,-1 0 1 0 0,0 0-1 0 0,0 1 1 0 0,0-1-1 0 0,-1 0 1 0 0,1 1 0 0 0,-1-1-1 0 0,1 1 1 0 0,-1-1-1 0 0,0 1 1 0 0,-1 0 0 0 0,1-1-1 0 0,-1 1 1 0 0,0 0-1 0 0,1-1 1 0 0,-1 1-1 0 0,-1 0 1 0 0,0 4 0 0 0,-5 21-332 0 0,-1 0 1 0 0,-22 53 0 0 0,16-48-602 0 0,-10 42 0 0 0,21-66-2401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8T19:02:11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1 142 920 0 0,'45'-47'1686'0'0,"-18"18"817"0"0,50-36 2145 0 0,-77 65-4608 0 0,-7 16 1250 0 0,-11 17 475 0 0,3-13-1096 0 0,1 1 0 0 0,1 1 0 0 0,1 0 0 0 0,-10 27 0 0 0,17-34-512 0 0,0 1-1 0 0,1-1 1 0 0,1 1 0 0 0,0 0-1 0 0,1 0 1 0 0,1 0 0 0 0,1 27-1 0 0,1-30-35 0 0,1 1 0 0 0,0-1-1 0 0,1 1 1 0 0,0-1-1 0 0,1 0 1 0 0,1 0-1 0 0,0 0 1 0 0,1-1-1 0 0,0 0 1 0 0,1 0-1 0 0,0-1 1 0 0,1 1 0 0 0,10 10-1 0 0,-13-16-72 0 0,0-1 0 0 0,0 0-1 0 0,0-1 1 0 0,1 1 0 0 0,-1-1 0 0 0,1 0 0 0 0,0 0-1 0 0,1-1 1 0 0,-1 1 0 0 0,0-2 0 0 0,1 1 0 0 0,0-1-1 0 0,0 0 1 0 0,0 0 0 0 0,0-1 0 0 0,0 1-1 0 0,0-2 1 0 0,0 1 0 0 0,0-1 0 0 0,0 0 0 0 0,0-1-1 0 0,0 1 1 0 0,0-1 0 0 0,0-1 0 0 0,0 1 0 0 0,12-6-1 0 0,-2-1-192 0 0,0 0 0 0 0,-1-2-1 0 0,0 0 1 0 0,0-1 0 0 0,-1-1-1 0 0,-1 0 1 0 0,15-15-1 0 0,-8 6-635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82251-0160-4469-ACEE-303A5D4B0836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6E40-D1A4-4189-B190-F9CD7DFE8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FB593A-BE02-493B-A023-68C1A1D1870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9D73F-6454-4483-AD98-39D70D6FD2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Bioelectronics © Prof. Yasser Khan @ USC</a:t>
            </a:r>
          </a:p>
        </p:txBody>
      </p:sp>
    </p:spTree>
    <p:extLst>
      <p:ext uri="{BB962C8B-B14F-4D97-AF65-F5344CB8AC3E}">
        <p14:creationId xmlns:p14="http://schemas.microsoft.com/office/powerpoint/2010/main" val="40102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FB593A-BE02-493B-A023-68C1A1D1870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37458-69B7-6A05-AFD5-6DED21F76F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Bioelectronics © Prof. Yasser Khan @ USC</a:t>
            </a:r>
          </a:p>
        </p:txBody>
      </p:sp>
    </p:spTree>
    <p:extLst>
      <p:ext uri="{BB962C8B-B14F-4D97-AF65-F5344CB8AC3E}">
        <p14:creationId xmlns:p14="http://schemas.microsoft.com/office/powerpoint/2010/main" val="399411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48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56E40-D1A4-4189-B190-F9CD7DFE87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6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91B1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2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6529" y="6492875"/>
            <a:ext cx="51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PT Sans" panose="020B0503020203020204" pitchFamily="34" charset="0"/>
                <a:ea typeface="Source Sans Pro" panose="020B0503030403020204" pitchFamily="34" charset="0"/>
                <a:cs typeface="Segoe UI" panose="020B0502040204020203" pitchFamily="34" charset="0"/>
              </a:defRPr>
            </a:lvl1pPr>
          </a:lstStyle>
          <a:p>
            <a:fld id="{C4929C3B-27DB-4701-9AD5-57958A04CB2E}" type="slidenum">
              <a:rPr lang="en-US" smtClean="0"/>
              <a:pPr/>
              <a:t>‹#›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60BECE-557F-4952-BC37-9040A86B0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6" t="22101" r="5881" b="20208"/>
          <a:stretch/>
        </p:blipFill>
        <p:spPr>
          <a:xfrm>
            <a:off x="10788202" y="0"/>
            <a:ext cx="1352283" cy="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1B1E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panose="020B0503020203020204" pitchFamily="34" charset="0"/>
          <a:ea typeface="Source Sans Pro" panose="020B050303040302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.xml"/><Relationship Id="rId21" Type="http://schemas.openxmlformats.org/officeDocument/2006/relationships/customXml" Target="../ink/ink77.xml"/><Relationship Id="rId42" Type="http://schemas.openxmlformats.org/officeDocument/2006/relationships/image" Target="../media/image112.png"/><Relationship Id="rId63" Type="http://schemas.openxmlformats.org/officeDocument/2006/relationships/customXml" Target="../ink/ink98.xml"/><Relationship Id="rId84" Type="http://schemas.openxmlformats.org/officeDocument/2006/relationships/image" Target="../media/image133.png"/><Relationship Id="rId138" Type="http://schemas.openxmlformats.org/officeDocument/2006/relationships/image" Target="../media/image160.png"/><Relationship Id="rId159" Type="http://schemas.openxmlformats.org/officeDocument/2006/relationships/customXml" Target="../ink/ink146.xml"/><Relationship Id="rId170" Type="http://schemas.openxmlformats.org/officeDocument/2006/relationships/image" Target="../media/image176.png"/><Relationship Id="rId191" Type="http://schemas.openxmlformats.org/officeDocument/2006/relationships/customXml" Target="../ink/ink162.xml"/><Relationship Id="rId107" Type="http://schemas.openxmlformats.org/officeDocument/2006/relationships/customXml" Target="../ink/ink120.xml"/><Relationship Id="rId11" Type="http://schemas.openxmlformats.org/officeDocument/2006/relationships/customXml" Target="../ink/ink72.xml"/><Relationship Id="rId32" Type="http://schemas.openxmlformats.org/officeDocument/2006/relationships/image" Target="../media/image107.png"/><Relationship Id="rId53" Type="http://schemas.openxmlformats.org/officeDocument/2006/relationships/customXml" Target="../ink/ink93.xml"/><Relationship Id="rId74" Type="http://schemas.openxmlformats.org/officeDocument/2006/relationships/image" Target="../media/image128.png"/><Relationship Id="rId128" Type="http://schemas.openxmlformats.org/officeDocument/2006/relationships/image" Target="../media/image155.png"/><Relationship Id="rId149" Type="http://schemas.openxmlformats.org/officeDocument/2006/relationships/customXml" Target="../ink/ink141.xml"/><Relationship Id="rId5" Type="http://schemas.openxmlformats.org/officeDocument/2006/relationships/customXml" Target="../ink/ink69.xml"/><Relationship Id="rId95" Type="http://schemas.openxmlformats.org/officeDocument/2006/relationships/customXml" Target="../ink/ink114.xml"/><Relationship Id="rId160" Type="http://schemas.openxmlformats.org/officeDocument/2006/relationships/image" Target="../media/image171.png"/><Relationship Id="rId181" Type="http://schemas.openxmlformats.org/officeDocument/2006/relationships/customXml" Target="../ink/ink157.xml"/><Relationship Id="rId22" Type="http://schemas.openxmlformats.org/officeDocument/2006/relationships/image" Target="../media/image102.png"/><Relationship Id="rId43" Type="http://schemas.openxmlformats.org/officeDocument/2006/relationships/customXml" Target="../ink/ink88.xml"/><Relationship Id="rId64" Type="http://schemas.openxmlformats.org/officeDocument/2006/relationships/image" Target="../media/image123.png"/><Relationship Id="rId118" Type="http://schemas.openxmlformats.org/officeDocument/2006/relationships/image" Target="../media/image150.png"/><Relationship Id="rId139" Type="http://schemas.openxmlformats.org/officeDocument/2006/relationships/customXml" Target="../ink/ink136.xml"/><Relationship Id="rId85" Type="http://schemas.openxmlformats.org/officeDocument/2006/relationships/customXml" Target="../ink/ink109.xml"/><Relationship Id="rId150" Type="http://schemas.openxmlformats.org/officeDocument/2006/relationships/image" Target="../media/image166.png"/><Relationship Id="rId171" Type="http://schemas.openxmlformats.org/officeDocument/2006/relationships/customXml" Target="../ink/ink152.xml"/><Relationship Id="rId192" Type="http://schemas.openxmlformats.org/officeDocument/2006/relationships/image" Target="../media/image186.png"/><Relationship Id="rId12" Type="http://schemas.openxmlformats.org/officeDocument/2006/relationships/image" Target="../media/image97.png"/><Relationship Id="rId33" Type="http://schemas.openxmlformats.org/officeDocument/2006/relationships/customXml" Target="../ink/ink83.xml"/><Relationship Id="rId108" Type="http://schemas.openxmlformats.org/officeDocument/2006/relationships/image" Target="../media/image145.png"/><Relationship Id="rId129" Type="http://schemas.openxmlformats.org/officeDocument/2006/relationships/customXml" Target="../ink/ink131.xml"/><Relationship Id="rId54" Type="http://schemas.openxmlformats.org/officeDocument/2006/relationships/image" Target="../media/image118.png"/><Relationship Id="rId75" Type="http://schemas.openxmlformats.org/officeDocument/2006/relationships/customXml" Target="../ink/ink104.xml"/><Relationship Id="rId96" Type="http://schemas.openxmlformats.org/officeDocument/2006/relationships/image" Target="../media/image139.png"/><Relationship Id="rId140" Type="http://schemas.openxmlformats.org/officeDocument/2006/relationships/image" Target="../media/image161.png"/><Relationship Id="rId161" Type="http://schemas.openxmlformats.org/officeDocument/2006/relationships/customXml" Target="../ink/ink147.xml"/><Relationship Id="rId182" Type="http://schemas.openxmlformats.org/officeDocument/2006/relationships/image" Target="../media/image181.png"/><Relationship Id="rId6" Type="http://schemas.openxmlformats.org/officeDocument/2006/relationships/image" Target="../media/image94.png"/><Relationship Id="rId23" Type="http://schemas.openxmlformats.org/officeDocument/2006/relationships/customXml" Target="../ink/ink78.xml"/><Relationship Id="rId119" Type="http://schemas.openxmlformats.org/officeDocument/2006/relationships/customXml" Target="../ink/ink126.xml"/><Relationship Id="rId44" Type="http://schemas.openxmlformats.org/officeDocument/2006/relationships/image" Target="../media/image113.png"/><Relationship Id="rId65" Type="http://schemas.openxmlformats.org/officeDocument/2006/relationships/customXml" Target="../ink/ink99.xml"/><Relationship Id="rId86" Type="http://schemas.openxmlformats.org/officeDocument/2006/relationships/image" Target="../media/image134.png"/><Relationship Id="rId130" Type="http://schemas.openxmlformats.org/officeDocument/2006/relationships/image" Target="../media/image156.png"/><Relationship Id="rId151" Type="http://schemas.openxmlformats.org/officeDocument/2006/relationships/customXml" Target="../ink/ink142.xml"/><Relationship Id="rId172" Type="http://schemas.openxmlformats.org/officeDocument/2006/relationships/image" Target="../media/image70.png"/><Relationship Id="rId193" Type="http://schemas.openxmlformats.org/officeDocument/2006/relationships/customXml" Target="../ink/ink163.xml"/><Relationship Id="rId13" Type="http://schemas.openxmlformats.org/officeDocument/2006/relationships/customXml" Target="../ink/ink73.xml"/><Relationship Id="rId109" Type="http://schemas.openxmlformats.org/officeDocument/2006/relationships/customXml" Target="../ink/ink121.xml"/><Relationship Id="rId34" Type="http://schemas.openxmlformats.org/officeDocument/2006/relationships/image" Target="../media/image108.png"/><Relationship Id="rId55" Type="http://schemas.openxmlformats.org/officeDocument/2006/relationships/customXml" Target="../ink/ink94.xml"/><Relationship Id="rId76" Type="http://schemas.openxmlformats.org/officeDocument/2006/relationships/image" Target="../media/image129.png"/><Relationship Id="rId97" Type="http://schemas.openxmlformats.org/officeDocument/2006/relationships/customXml" Target="../ink/ink115.xml"/><Relationship Id="rId120" Type="http://schemas.openxmlformats.org/officeDocument/2006/relationships/image" Target="../media/image151.png"/><Relationship Id="rId141" Type="http://schemas.openxmlformats.org/officeDocument/2006/relationships/customXml" Target="../ink/ink137.xml"/><Relationship Id="rId7" Type="http://schemas.openxmlformats.org/officeDocument/2006/relationships/customXml" Target="../ink/ink70.xml"/><Relationship Id="rId162" Type="http://schemas.openxmlformats.org/officeDocument/2006/relationships/image" Target="../media/image172.png"/><Relationship Id="rId183" Type="http://schemas.openxmlformats.org/officeDocument/2006/relationships/customXml" Target="../ink/ink158.xml"/><Relationship Id="rId2" Type="http://schemas.openxmlformats.org/officeDocument/2006/relationships/image" Target="../media/image91.png"/><Relationship Id="rId29" Type="http://schemas.openxmlformats.org/officeDocument/2006/relationships/customXml" Target="../ink/ink81.xml"/><Relationship Id="rId24" Type="http://schemas.openxmlformats.org/officeDocument/2006/relationships/image" Target="../media/image103.png"/><Relationship Id="rId40" Type="http://schemas.openxmlformats.org/officeDocument/2006/relationships/image" Target="../media/image111.png"/><Relationship Id="rId45" Type="http://schemas.openxmlformats.org/officeDocument/2006/relationships/customXml" Target="../ink/ink89.xml"/><Relationship Id="rId66" Type="http://schemas.openxmlformats.org/officeDocument/2006/relationships/image" Target="../media/image124.png"/><Relationship Id="rId87" Type="http://schemas.openxmlformats.org/officeDocument/2006/relationships/customXml" Target="../ink/ink110.xml"/><Relationship Id="rId110" Type="http://schemas.openxmlformats.org/officeDocument/2006/relationships/image" Target="../media/image146.png"/><Relationship Id="rId115" Type="http://schemas.openxmlformats.org/officeDocument/2006/relationships/customXml" Target="../ink/ink124.xml"/><Relationship Id="rId131" Type="http://schemas.openxmlformats.org/officeDocument/2006/relationships/customXml" Target="../ink/ink132.xml"/><Relationship Id="rId136" Type="http://schemas.openxmlformats.org/officeDocument/2006/relationships/image" Target="../media/image159.png"/><Relationship Id="rId157" Type="http://schemas.openxmlformats.org/officeDocument/2006/relationships/customXml" Target="../ink/ink145.xml"/><Relationship Id="rId178" Type="http://schemas.openxmlformats.org/officeDocument/2006/relationships/image" Target="../media/image179.png"/><Relationship Id="rId61" Type="http://schemas.openxmlformats.org/officeDocument/2006/relationships/customXml" Target="../ink/ink97.xml"/><Relationship Id="rId82" Type="http://schemas.openxmlformats.org/officeDocument/2006/relationships/image" Target="../media/image132.png"/><Relationship Id="rId152" Type="http://schemas.openxmlformats.org/officeDocument/2006/relationships/image" Target="../media/image167.png"/><Relationship Id="rId173" Type="http://schemas.openxmlformats.org/officeDocument/2006/relationships/customXml" Target="../ink/ink153.xml"/><Relationship Id="rId194" Type="http://schemas.openxmlformats.org/officeDocument/2006/relationships/image" Target="../media/image187.png"/><Relationship Id="rId199" Type="http://schemas.openxmlformats.org/officeDocument/2006/relationships/customXml" Target="../ink/ink166.xml"/><Relationship Id="rId19" Type="http://schemas.openxmlformats.org/officeDocument/2006/relationships/customXml" Target="../ink/ink76.xml"/><Relationship Id="rId14" Type="http://schemas.openxmlformats.org/officeDocument/2006/relationships/image" Target="../media/image98.png"/><Relationship Id="rId30" Type="http://schemas.openxmlformats.org/officeDocument/2006/relationships/image" Target="../media/image106.png"/><Relationship Id="rId35" Type="http://schemas.openxmlformats.org/officeDocument/2006/relationships/customXml" Target="../ink/ink84.xml"/><Relationship Id="rId56" Type="http://schemas.openxmlformats.org/officeDocument/2006/relationships/image" Target="../media/image119.png"/><Relationship Id="rId77" Type="http://schemas.openxmlformats.org/officeDocument/2006/relationships/customXml" Target="../ink/ink105.xml"/><Relationship Id="rId100" Type="http://schemas.openxmlformats.org/officeDocument/2006/relationships/image" Target="../media/image141.png"/><Relationship Id="rId105" Type="http://schemas.openxmlformats.org/officeDocument/2006/relationships/customXml" Target="../ink/ink119.xml"/><Relationship Id="rId126" Type="http://schemas.openxmlformats.org/officeDocument/2006/relationships/image" Target="../media/image154.png"/><Relationship Id="rId147" Type="http://schemas.openxmlformats.org/officeDocument/2006/relationships/customXml" Target="../ink/ink140.xml"/><Relationship Id="rId168" Type="http://schemas.openxmlformats.org/officeDocument/2006/relationships/image" Target="../media/image175.png"/><Relationship Id="rId8" Type="http://schemas.openxmlformats.org/officeDocument/2006/relationships/image" Target="../media/image95.png"/><Relationship Id="rId51" Type="http://schemas.openxmlformats.org/officeDocument/2006/relationships/customXml" Target="../ink/ink92.xml"/><Relationship Id="rId72" Type="http://schemas.openxmlformats.org/officeDocument/2006/relationships/image" Target="../media/image127.png"/><Relationship Id="rId93" Type="http://schemas.openxmlformats.org/officeDocument/2006/relationships/customXml" Target="../ink/ink113.xml"/><Relationship Id="rId98" Type="http://schemas.openxmlformats.org/officeDocument/2006/relationships/image" Target="../media/image140.png"/><Relationship Id="rId121" Type="http://schemas.openxmlformats.org/officeDocument/2006/relationships/customXml" Target="../ink/ink127.xml"/><Relationship Id="rId142" Type="http://schemas.openxmlformats.org/officeDocument/2006/relationships/image" Target="../media/image162.png"/><Relationship Id="rId163" Type="http://schemas.openxmlformats.org/officeDocument/2006/relationships/customXml" Target="../ink/ink148.xml"/><Relationship Id="rId184" Type="http://schemas.openxmlformats.org/officeDocument/2006/relationships/image" Target="../media/image182.png"/><Relationship Id="rId189" Type="http://schemas.openxmlformats.org/officeDocument/2006/relationships/customXml" Target="../ink/ink161.xml"/><Relationship Id="rId3" Type="http://schemas.openxmlformats.org/officeDocument/2006/relationships/image" Target="../media/image92.png"/><Relationship Id="rId25" Type="http://schemas.openxmlformats.org/officeDocument/2006/relationships/customXml" Target="../ink/ink79.xml"/><Relationship Id="rId46" Type="http://schemas.openxmlformats.org/officeDocument/2006/relationships/image" Target="../media/image114.png"/><Relationship Id="rId67" Type="http://schemas.openxmlformats.org/officeDocument/2006/relationships/customXml" Target="../ink/ink100.xml"/><Relationship Id="rId116" Type="http://schemas.openxmlformats.org/officeDocument/2006/relationships/image" Target="../media/image149.png"/><Relationship Id="rId137" Type="http://schemas.openxmlformats.org/officeDocument/2006/relationships/customXml" Target="../ink/ink135.xml"/><Relationship Id="rId158" Type="http://schemas.openxmlformats.org/officeDocument/2006/relationships/image" Target="../media/image170.png"/><Relationship Id="rId20" Type="http://schemas.openxmlformats.org/officeDocument/2006/relationships/image" Target="../media/image101.png"/><Relationship Id="rId41" Type="http://schemas.openxmlformats.org/officeDocument/2006/relationships/customXml" Target="../ink/ink87.xml"/><Relationship Id="rId62" Type="http://schemas.openxmlformats.org/officeDocument/2006/relationships/image" Target="../media/image122.png"/><Relationship Id="rId83" Type="http://schemas.openxmlformats.org/officeDocument/2006/relationships/customXml" Target="../ink/ink108.xml"/><Relationship Id="rId88" Type="http://schemas.openxmlformats.org/officeDocument/2006/relationships/image" Target="../media/image135.png"/><Relationship Id="rId111" Type="http://schemas.openxmlformats.org/officeDocument/2006/relationships/customXml" Target="../ink/ink122.xml"/><Relationship Id="rId132" Type="http://schemas.openxmlformats.org/officeDocument/2006/relationships/image" Target="../media/image157.png"/><Relationship Id="rId153" Type="http://schemas.openxmlformats.org/officeDocument/2006/relationships/customXml" Target="../ink/ink143.xml"/><Relationship Id="rId174" Type="http://schemas.openxmlformats.org/officeDocument/2006/relationships/image" Target="../media/image177.png"/><Relationship Id="rId179" Type="http://schemas.openxmlformats.org/officeDocument/2006/relationships/customXml" Target="../ink/ink156.xml"/><Relationship Id="rId195" Type="http://schemas.openxmlformats.org/officeDocument/2006/relationships/customXml" Target="../ink/ink164.xml"/><Relationship Id="rId190" Type="http://schemas.openxmlformats.org/officeDocument/2006/relationships/image" Target="../media/image185.png"/><Relationship Id="rId15" Type="http://schemas.openxmlformats.org/officeDocument/2006/relationships/customXml" Target="../ink/ink74.xml"/><Relationship Id="rId36" Type="http://schemas.openxmlformats.org/officeDocument/2006/relationships/image" Target="../media/image109.png"/><Relationship Id="rId57" Type="http://schemas.openxmlformats.org/officeDocument/2006/relationships/customXml" Target="../ink/ink95.xml"/><Relationship Id="rId106" Type="http://schemas.openxmlformats.org/officeDocument/2006/relationships/image" Target="../media/image144.png"/><Relationship Id="rId127" Type="http://schemas.openxmlformats.org/officeDocument/2006/relationships/customXml" Target="../ink/ink130.xml"/><Relationship Id="rId10" Type="http://schemas.openxmlformats.org/officeDocument/2006/relationships/image" Target="../media/image96.png"/><Relationship Id="rId31" Type="http://schemas.openxmlformats.org/officeDocument/2006/relationships/customXml" Target="../ink/ink82.xml"/><Relationship Id="rId52" Type="http://schemas.openxmlformats.org/officeDocument/2006/relationships/image" Target="../media/image117.png"/><Relationship Id="rId73" Type="http://schemas.openxmlformats.org/officeDocument/2006/relationships/customXml" Target="../ink/ink103.xml"/><Relationship Id="rId78" Type="http://schemas.openxmlformats.org/officeDocument/2006/relationships/image" Target="../media/image130.png"/><Relationship Id="rId94" Type="http://schemas.openxmlformats.org/officeDocument/2006/relationships/image" Target="../media/image138.png"/><Relationship Id="rId99" Type="http://schemas.openxmlformats.org/officeDocument/2006/relationships/customXml" Target="../ink/ink116.xml"/><Relationship Id="rId101" Type="http://schemas.openxmlformats.org/officeDocument/2006/relationships/customXml" Target="../ink/ink117.xml"/><Relationship Id="rId122" Type="http://schemas.openxmlformats.org/officeDocument/2006/relationships/image" Target="../media/image152.png"/><Relationship Id="rId143" Type="http://schemas.openxmlformats.org/officeDocument/2006/relationships/customXml" Target="../ink/ink138.xml"/><Relationship Id="rId148" Type="http://schemas.openxmlformats.org/officeDocument/2006/relationships/image" Target="../media/image165.png"/><Relationship Id="rId164" Type="http://schemas.openxmlformats.org/officeDocument/2006/relationships/image" Target="../media/image173.png"/><Relationship Id="rId169" Type="http://schemas.openxmlformats.org/officeDocument/2006/relationships/customXml" Target="../ink/ink151.xml"/><Relationship Id="rId185" Type="http://schemas.openxmlformats.org/officeDocument/2006/relationships/customXml" Target="../ink/ink159.xml"/><Relationship Id="rId4" Type="http://schemas.openxmlformats.org/officeDocument/2006/relationships/image" Target="../media/image93.png"/><Relationship Id="rId9" Type="http://schemas.openxmlformats.org/officeDocument/2006/relationships/customXml" Target="../ink/ink71.xml"/><Relationship Id="rId180" Type="http://schemas.openxmlformats.org/officeDocument/2006/relationships/image" Target="../media/image180.png"/><Relationship Id="rId26" Type="http://schemas.openxmlformats.org/officeDocument/2006/relationships/image" Target="../media/image104.png"/><Relationship Id="rId47" Type="http://schemas.openxmlformats.org/officeDocument/2006/relationships/customXml" Target="../ink/ink90.xml"/><Relationship Id="rId68" Type="http://schemas.openxmlformats.org/officeDocument/2006/relationships/image" Target="../media/image125.png"/><Relationship Id="rId89" Type="http://schemas.openxmlformats.org/officeDocument/2006/relationships/customXml" Target="../ink/ink111.xml"/><Relationship Id="rId112" Type="http://schemas.openxmlformats.org/officeDocument/2006/relationships/image" Target="../media/image147.png"/><Relationship Id="rId133" Type="http://schemas.openxmlformats.org/officeDocument/2006/relationships/customXml" Target="../ink/ink133.xml"/><Relationship Id="rId154" Type="http://schemas.openxmlformats.org/officeDocument/2006/relationships/image" Target="../media/image168.png"/><Relationship Id="rId175" Type="http://schemas.openxmlformats.org/officeDocument/2006/relationships/customXml" Target="../ink/ink154.xml"/><Relationship Id="rId196" Type="http://schemas.openxmlformats.org/officeDocument/2006/relationships/image" Target="../media/image188.png"/><Relationship Id="rId200" Type="http://schemas.openxmlformats.org/officeDocument/2006/relationships/image" Target="../media/image190.png"/><Relationship Id="rId16" Type="http://schemas.openxmlformats.org/officeDocument/2006/relationships/image" Target="../media/image99.png"/><Relationship Id="rId37" Type="http://schemas.openxmlformats.org/officeDocument/2006/relationships/customXml" Target="../ink/ink85.xml"/><Relationship Id="rId58" Type="http://schemas.openxmlformats.org/officeDocument/2006/relationships/image" Target="../media/image120.png"/><Relationship Id="rId79" Type="http://schemas.openxmlformats.org/officeDocument/2006/relationships/customXml" Target="../ink/ink106.xml"/><Relationship Id="rId102" Type="http://schemas.openxmlformats.org/officeDocument/2006/relationships/image" Target="../media/image142.png"/><Relationship Id="rId123" Type="http://schemas.openxmlformats.org/officeDocument/2006/relationships/customXml" Target="../ink/ink128.xml"/><Relationship Id="rId144" Type="http://schemas.openxmlformats.org/officeDocument/2006/relationships/image" Target="../media/image163.png"/><Relationship Id="rId90" Type="http://schemas.openxmlformats.org/officeDocument/2006/relationships/image" Target="../media/image136.png"/><Relationship Id="rId165" Type="http://schemas.openxmlformats.org/officeDocument/2006/relationships/customXml" Target="../ink/ink149.xml"/><Relationship Id="rId186" Type="http://schemas.openxmlformats.org/officeDocument/2006/relationships/image" Target="../media/image183.png"/><Relationship Id="rId27" Type="http://schemas.openxmlformats.org/officeDocument/2006/relationships/customXml" Target="../ink/ink80.xml"/><Relationship Id="rId48" Type="http://schemas.openxmlformats.org/officeDocument/2006/relationships/image" Target="../media/image115.png"/><Relationship Id="rId69" Type="http://schemas.openxmlformats.org/officeDocument/2006/relationships/customXml" Target="../ink/ink101.xml"/><Relationship Id="rId113" Type="http://schemas.openxmlformats.org/officeDocument/2006/relationships/customXml" Target="../ink/ink123.xml"/><Relationship Id="rId134" Type="http://schemas.openxmlformats.org/officeDocument/2006/relationships/image" Target="../media/image158.png"/><Relationship Id="rId80" Type="http://schemas.openxmlformats.org/officeDocument/2006/relationships/image" Target="../media/image131.png"/><Relationship Id="rId155" Type="http://schemas.openxmlformats.org/officeDocument/2006/relationships/customXml" Target="../ink/ink144.xml"/><Relationship Id="rId176" Type="http://schemas.openxmlformats.org/officeDocument/2006/relationships/image" Target="../media/image178.png"/><Relationship Id="rId197" Type="http://schemas.openxmlformats.org/officeDocument/2006/relationships/customXml" Target="../ink/ink165.xml"/><Relationship Id="rId201" Type="http://schemas.openxmlformats.org/officeDocument/2006/relationships/customXml" Target="../ink/ink167.xml"/><Relationship Id="rId17" Type="http://schemas.openxmlformats.org/officeDocument/2006/relationships/customXml" Target="../ink/ink75.xml"/><Relationship Id="rId38" Type="http://schemas.openxmlformats.org/officeDocument/2006/relationships/image" Target="../media/image110.png"/><Relationship Id="rId59" Type="http://schemas.openxmlformats.org/officeDocument/2006/relationships/customXml" Target="../ink/ink96.xml"/><Relationship Id="rId103" Type="http://schemas.openxmlformats.org/officeDocument/2006/relationships/customXml" Target="../ink/ink118.xml"/><Relationship Id="rId124" Type="http://schemas.openxmlformats.org/officeDocument/2006/relationships/image" Target="../media/image153.png"/><Relationship Id="rId70" Type="http://schemas.openxmlformats.org/officeDocument/2006/relationships/image" Target="../media/image126.png"/><Relationship Id="rId91" Type="http://schemas.openxmlformats.org/officeDocument/2006/relationships/customXml" Target="../ink/ink112.xml"/><Relationship Id="rId145" Type="http://schemas.openxmlformats.org/officeDocument/2006/relationships/customXml" Target="../ink/ink139.xml"/><Relationship Id="rId166" Type="http://schemas.openxmlformats.org/officeDocument/2006/relationships/image" Target="../media/image174.png"/><Relationship Id="rId187" Type="http://schemas.openxmlformats.org/officeDocument/2006/relationships/customXml" Target="../ink/ink160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05.png"/><Relationship Id="rId49" Type="http://schemas.openxmlformats.org/officeDocument/2006/relationships/customXml" Target="../ink/ink91.xml"/><Relationship Id="rId114" Type="http://schemas.openxmlformats.org/officeDocument/2006/relationships/image" Target="../media/image148.png"/><Relationship Id="rId60" Type="http://schemas.openxmlformats.org/officeDocument/2006/relationships/image" Target="../media/image121.png"/><Relationship Id="rId81" Type="http://schemas.openxmlformats.org/officeDocument/2006/relationships/customXml" Target="../ink/ink107.xml"/><Relationship Id="rId135" Type="http://schemas.openxmlformats.org/officeDocument/2006/relationships/customXml" Target="../ink/ink134.xml"/><Relationship Id="rId156" Type="http://schemas.openxmlformats.org/officeDocument/2006/relationships/image" Target="../media/image169.png"/><Relationship Id="rId177" Type="http://schemas.openxmlformats.org/officeDocument/2006/relationships/customXml" Target="../ink/ink155.xml"/><Relationship Id="rId198" Type="http://schemas.openxmlformats.org/officeDocument/2006/relationships/image" Target="../media/image189.png"/><Relationship Id="rId202" Type="http://schemas.openxmlformats.org/officeDocument/2006/relationships/image" Target="../media/image191.png"/><Relationship Id="rId18" Type="http://schemas.openxmlformats.org/officeDocument/2006/relationships/image" Target="../media/image100.png"/><Relationship Id="rId39" Type="http://schemas.openxmlformats.org/officeDocument/2006/relationships/customXml" Target="../ink/ink86.xml"/><Relationship Id="rId50" Type="http://schemas.openxmlformats.org/officeDocument/2006/relationships/image" Target="../media/image116.png"/><Relationship Id="rId104" Type="http://schemas.openxmlformats.org/officeDocument/2006/relationships/image" Target="../media/image143.png"/><Relationship Id="rId125" Type="http://schemas.openxmlformats.org/officeDocument/2006/relationships/customXml" Target="../ink/ink129.xml"/><Relationship Id="rId146" Type="http://schemas.openxmlformats.org/officeDocument/2006/relationships/image" Target="../media/image164.png"/><Relationship Id="rId167" Type="http://schemas.openxmlformats.org/officeDocument/2006/relationships/customXml" Target="../ink/ink150.xml"/><Relationship Id="rId188" Type="http://schemas.openxmlformats.org/officeDocument/2006/relationships/image" Target="../media/image184.png"/><Relationship Id="rId71" Type="http://schemas.openxmlformats.org/officeDocument/2006/relationships/customXml" Target="../ink/ink102.xml"/><Relationship Id="rId92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5.xml"/><Relationship Id="rId21" Type="http://schemas.openxmlformats.org/officeDocument/2006/relationships/customXml" Target="../ink/ink177.xml"/><Relationship Id="rId42" Type="http://schemas.openxmlformats.org/officeDocument/2006/relationships/image" Target="../media/image212.png"/><Relationship Id="rId63" Type="http://schemas.openxmlformats.org/officeDocument/2006/relationships/customXml" Target="../ink/ink198.xml"/><Relationship Id="rId84" Type="http://schemas.openxmlformats.org/officeDocument/2006/relationships/image" Target="../media/image233.png"/><Relationship Id="rId138" Type="http://schemas.openxmlformats.org/officeDocument/2006/relationships/image" Target="../media/image260.png"/><Relationship Id="rId159" Type="http://schemas.openxmlformats.org/officeDocument/2006/relationships/customXml" Target="../ink/ink246.xml"/><Relationship Id="rId170" Type="http://schemas.openxmlformats.org/officeDocument/2006/relationships/image" Target="../media/image276.png"/><Relationship Id="rId191" Type="http://schemas.openxmlformats.org/officeDocument/2006/relationships/customXml" Target="../ink/ink262.xml"/><Relationship Id="rId205" Type="http://schemas.openxmlformats.org/officeDocument/2006/relationships/customXml" Target="../ink/ink269.xml"/><Relationship Id="rId226" Type="http://schemas.openxmlformats.org/officeDocument/2006/relationships/image" Target="../media/image304.png"/><Relationship Id="rId247" Type="http://schemas.openxmlformats.org/officeDocument/2006/relationships/customXml" Target="../ink/ink290.xml"/><Relationship Id="rId107" Type="http://schemas.openxmlformats.org/officeDocument/2006/relationships/customXml" Target="../ink/ink220.xml"/><Relationship Id="rId11" Type="http://schemas.openxmlformats.org/officeDocument/2006/relationships/customXml" Target="../ink/ink172.xml"/><Relationship Id="rId32" Type="http://schemas.openxmlformats.org/officeDocument/2006/relationships/image" Target="../media/image207.png"/><Relationship Id="rId53" Type="http://schemas.openxmlformats.org/officeDocument/2006/relationships/customXml" Target="../ink/ink193.xml"/><Relationship Id="rId74" Type="http://schemas.openxmlformats.org/officeDocument/2006/relationships/image" Target="../media/image228.png"/><Relationship Id="rId128" Type="http://schemas.openxmlformats.org/officeDocument/2006/relationships/image" Target="../media/image255.png"/><Relationship Id="rId149" Type="http://schemas.openxmlformats.org/officeDocument/2006/relationships/customXml" Target="../ink/ink241.xml"/><Relationship Id="rId5" Type="http://schemas.openxmlformats.org/officeDocument/2006/relationships/customXml" Target="../ink/ink169.xml"/><Relationship Id="rId95" Type="http://schemas.openxmlformats.org/officeDocument/2006/relationships/customXml" Target="../ink/ink214.xml"/><Relationship Id="rId160" Type="http://schemas.openxmlformats.org/officeDocument/2006/relationships/image" Target="../media/image271.png"/><Relationship Id="rId181" Type="http://schemas.openxmlformats.org/officeDocument/2006/relationships/customXml" Target="../ink/ink257.xml"/><Relationship Id="rId216" Type="http://schemas.openxmlformats.org/officeDocument/2006/relationships/image" Target="../media/image299.png"/><Relationship Id="rId237" Type="http://schemas.openxmlformats.org/officeDocument/2006/relationships/customXml" Target="../ink/ink285.xml"/><Relationship Id="rId258" Type="http://schemas.openxmlformats.org/officeDocument/2006/relationships/image" Target="../media/image320.png"/><Relationship Id="rId22" Type="http://schemas.openxmlformats.org/officeDocument/2006/relationships/image" Target="../media/image202.png"/><Relationship Id="rId43" Type="http://schemas.openxmlformats.org/officeDocument/2006/relationships/customXml" Target="../ink/ink188.xml"/><Relationship Id="rId64" Type="http://schemas.openxmlformats.org/officeDocument/2006/relationships/image" Target="../media/image223.png"/><Relationship Id="rId118" Type="http://schemas.openxmlformats.org/officeDocument/2006/relationships/image" Target="../media/image250.png"/><Relationship Id="rId139" Type="http://schemas.openxmlformats.org/officeDocument/2006/relationships/customXml" Target="../ink/ink236.xml"/><Relationship Id="rId85" Type="http://schemas.openxmlformats.org/officeDocument/2006/relationships/customXml" Target="../ink/ink209.xml"/><Relationship Id="rId150" Type="http://schemas.openxmlformats.org/officeDocument/2006/relationships/image" Target="../media/image266.png"/><Relationship Id="rId171" Type="http://schemas.openxmlformats.org/officeDocument/2006/relationships/customXml" Target="../ink/ink252.xml"/><Relationship Id="rId192" Type="http://schemas.openxmlformats.org/officeDocument/2006/relationships/image" Target="../media/image287.png"/><Relationship Id="rId206" Type="http://schemas.openxmlformats.org/officeDocument/2006/relationships/image" Target="../media/image294.png"/><Relationship Id="rId227" Type="http://schemas.openxmlformats.org/officeDocument/2006/relationships/customXml" Target="../ink/ink280.xml"/><Relationship Id="rId248" Type="http://schemas.openxmlformats.org/officeDocument/2006/relationships/image" Target="../media/image315.png"/><Relationship Id="rId12" Type="http://schemas.openxmlformats.org/officeDocument/2006/relationships/image" Target="../media/image197.png"/><Relationship Id="rId33" Type="http://schemas.openxmlformats.org/officeDocument/2006/relationships/customXml" Target="../ink/ink183.xml"/><Relationship Id="rId108" Type="http://schemas.openxmlformats.org/officeDocument/2006/relationships/image" Target="../media/image245.png"/><Relationship Id="rId129" Type="http://schemas.openxmlformats.org/officeDocument/2006/relationships/customXml" Target="../ink/ink231.xml"/><Relationship Id="rId54" Type="http://schemas.openxmlformats.org/officeDocument/2006/relationships/image" Target="../media/image218.png"/><Relationship Id="rId75" Type="http://schemas.openxmlformats.org/officeDocument/2006/relationships/customXml" Target="../ink/ink204.xml"/><Relationship Id="rId96" Type="http://schemas.openxmlformats.org/officeDocument/2006/relationships/image" Target="../media/image239.png"/><Relationship Id="rId140" Type="http://schemas.openxmlformats.org/officeDocument/2006/relationships/image" Target="../media/image261.png"/><Relationship Id="rId161" Type="http://schemas.openxmlformats.org/officeDocument/2006/relationships/customXml" Target="../ink/ink247.xml"/><Relationship Id="rId182" Type="http://schemas.openxmlformats.org/officeDocument/2006/relationships/image" Target="../media/image282.png"/><Relationship Id="rId217" Type="http://schemas.openxmlformats.org/officeDocument/2006/relationships/customXml" Target="../ink/ink275.xml"/><Relationship Id="rId6" Type="http://schemas.openxmlformats.org/officeDocument/2006/relationships/image" Target="../media/image194.png"/><Relationship Id="rId238" Type="http://schemas.openxmlformats.org/officeDocument/2006/relationships/image" Target="../media/image310.png"/><Relationship Id="rId23" Type="http://schemas.openxmlformats.org/officeDocument/2006/relationships/customXml" Target="../ink/ink178.xml"/><Relationship Id="rId119" Type="http://schemas.openxmlformats.org/officeDocument/2006/relationships/customXml" Target="../ink/ink226.xml"/><Relationship Id="rId44" Type="http://schemas.openxmlformats.org/officeDocument/2006/relationships/image" Target="../media/image213.png"/><Relationship Id="rId65" Type="http://schemas.openxmlformats.org/officeDocument/2006/relationships/customXml" Target="../ink/ink199.xml"/><Relationship Id="rId86" Type="http://schemas.openxmlformats.org/officeDocument/2006/relationships/image" Target="../media/image234.png"/><Relationship Id="rId130" Type="http://schemas.openxmlformats.org/officeDocument/2006/relationships/image" Target="../media/image256.png"/><Relationship Id="rId151" Type="http://schemas.openxmlformats.org/officeDocument/2006/relationships/customXml" Target="../ink/ink242.xml"/><Relationship Id="rId172" Type="http://schemas.openxmlformats.org/officeDocument/2006/relationships/image" Target="../media/image277.png"/><Relationship Id="rId193" Type="http://schemas.openxmlformats.org/officeDocument/2006/relationships/customXml" Target="../ink/ink263.xml"/><Relationship Id="rId207" Type="http://schemas.openxmlformats.org/officeDocument/2006/relationships/customXml" Target="../ink/ink270.xml"/><Relationship Id="rId228" Type="http://schemas.openxmlformats.org/officeDocument/2006/relationships/image" Target="../media/image305.png"/><Relationship Id="rId249" Type="http://schemas.openxmlformats.org/officeDocument/2006/relationships/customXml" Target="../ink/ink291.xml"/><Relationship Id="rId13" Type="http://schemas.openxmlformats.org/officeDocument/2006/relationships/customXml" Target="../ink/ink173.xml"/><Relationship Id="rId109" Type="http://schemas.openxmlformats.org/officeDocument/2006/relationships/customXml" Target="../ink/ink221.xml"/><Relationship Id="rId34" Type="http://schemas.openxmlformats.org/officeDocument/2006/relationships/image" Target="../media/image208.png"/><Relationship Id="rId55" Type="http://schemas.openxmlformats.org/officeDocument/2006/relationships/customXml" Target="../ink/ink194.xml"/><Relationship Id="rId76" Type="http://schemas.openxmlformats.org/officeDocument/2006/relationships/image" Target="../media/image229.png"/><Relationship Id="rId97" Type="http://schemas.openxmlformats.org/officeDocument/2006/relationships/customXml" Target="../ink/ink215.xml"/><Relationship Id="rId120" Type="http://schemas.openxmlformats.org/officeDocument/2006/relationships/image" Target="../media/image251.png"/><Relationship Id="rId141" Type="http://schemas.openxmlformats.org/officeDocument/2006/relationships/customXml" Target="../ink/ink237.xml"/><Relationship Id="rId7" Type="http://schemas.openxmlformats.org/officeDocument/2006/relationships/customXml" Target="../ink/ink170.xml"/><Relationship Id="rId162" Type="http://schemas.openxmlformats.org/officeDocument/2006/relationships/image" Target="../media/image272.png"/><Relationship Id="rId183" Type="http://schemas.openxmlformats.org/officeDocument/2006/relationships/customXml" Target="../ink/ink258.xml"/><Relationship Id="rId218" Type="http://schemas.openxmlformats.org/officeDocument/2006/relationships/image" Target="../media/image300.png"/><Relationship Id="rId239" Type="http://schemas.openxmlformats.org/officeDocument/2006/relationships/customXml" Target="../ink/ink286.xml"/><Relationship Id="rId250" Type="http://schemas.openxmlformats.org/officeDocument/2006/relationships/image" Target="../media/image316.png"/><Relationship Id="rId24" Type="http://schemas.openxmlformats.org/officeDocument/2006/relationships/image" Target="../media/image203.png"/><Relationship Id="rId45" Type="http://schemas.openxmlformats.org/officeDocument/2006/relationships/customXml" Target="../ink/ink189.xml"/><Relationship Id="rId66" Type="http://schemas.openxmlformats.org/officeDocument/2006/relationships/image" Target="../media/image224.png"/><Relationship Id="rId87" Type="http://schemas.openxmlformats.org/officeDocument/2006/relationships/customXml" Target="../ink/ink210.xml"/><Relationship Id="rId110" Type="http://schemas.openxmlformats.org/officeDocument/2006/relationships/image" Target="../media/image246.png"/><Relationship Id="rId131" Type="http://schemas.openxmlformats.org/officeDocument/2006/relationships/customXml" Target="../ink/ink232.xml"/><Relationship Id="rId152" Type="http://schemas.openxmlformats.org/officeDocument/2006/relationships/image" Target="../media/image267.png"/><Relationship Id="rId173" Type="http://schemas.openxmlformats.org/officeDocument/2006/relationships/customXml" Target="../ink/ink253.xml"/><Relationship Id="rId194" Type="http://schemas.openxmlformats.org/officeDocument/2006/relationships/image" Target="../media/image288.png"/><Relationship Id="rId208" Type="http://schemas.openxmlformats.org/officeDocument/2006/relationships/image" Target="../media/image295.png"/><Relationship Id="rId229" Type="http://schemas.openxmlformats.org/officeDocument/2006/relationships/customXml" Target="../ink/ink281.xml"/><Relationship Id="rId240" Type="http://schemas.openxmlformats.org/officeDocument/2006/relationships/image" Target="../media/image311.png"/><Relationship Id="rId14" Type="http://schemas.openxmlformats.org/officeDocument/2006/relationships/image" Target="../media/image198.png"/><Relationship Id="rId35" Type="http://schemas.openxmlformats.org/officeDocument/2006/relationships/customXml" Target="../ink/ink184.xml"/><Relationship Id="rId56" Type="http://schemas.openxmlformats.org/officeDocument/2006/relationships/image" Target="../media/image219.png"/><Relationship Id="rId77" Type="http://schemas.openxmlformats.org/officeDocument/2006/relationships/customXml" Target="../ink/ink205.xml"/><Relationship Id="rId100" Type="http://schemas.openxmlformats.org/officeDocument/2006/relationships/image" Target="../media/image241.png"/><Relationship Id="rId8" Type="http://schemas.openxmlformats.org/officeDocument/2006/relationships/image" Target="../media/image195.png"/><Relationship Id="rId98" Type="http://schemas.openxmlformats.org/officeDocument/2006/relationships/image" Target="../media/image240.png"/><Relationship Id="rId121" Type="http://schemas.openxmlformats.org/officeDocument/2006/relationships/customXml" Target="../ink/ink227.xml"/><Relationship Id="rId142" Type="http://schemas.openxmlformats.org/officeDocument/2006/relationships/image" Target="../media/image262.png"/><Relationship Id="rId163" Type="http://schemas.openxmlformats.org/officeDocument/2006/relationships/customXml" Target="../ink/ink248.xml"/><Relationship Id="rId184" Type="http://schemas.openxmlformats.org/officeDocument/2006/relationships/image" Target="../media/image283.png"/><Relationship Id="rId219" Type="http://schemas.openxmlformats.org/officeDocument/2006/relationships/customXml" Target="../ink/ink276.xml"/><Relationship Id="rId230" Type="http://schemas.openxmlformats.org/officeDocument/2006/relationships/image" Target="../media/image306.png"/><Relationship Id="rId251" Type="http://schemas.openxmlformats.org/officeDocument/2006/relationships/customXml" Target="../ink/ink292.xml"/><Relationship Id="rId25" Type="http://schemas.openxmlformats.org/officeDocument/2006/relationships/customXml" Target="../ink/ink179.xml"/><Relationship Id="rId46" Type="http://schemas.openxmlformats.org/officeDocument/2006/relationships/image" Target="../media/image214.png"/><Relationship Id="rId67" Type="http://schemas.openxmlformats.org/officeDocument/2006/relationships/customXml" Target="../ink/ink200.xml"/><Relationship Id="rId88" Type="http://schemas.openxmlformats.org/officeDocument/2006/relationships/image" Target="../media/image235.png"/><Relationship Id="rId111" Type="http://schemas.openxmlformats.org/officeDocument/2006/relationships/customXml" Target="../ink/ink222.xml"/><Relationship Id="rId132" Type="http://schemas.openxmlformats.org/officeDocument/2006/relationships/image" Target="../media/image257.png"/><Relationship Id="rId153" Type="http://schemas.openxmlformats.org/officeDocument/2006/relationships/customXml" Target="../ink/ink243.xml"/><Relationship Id="rId174" Type="http://schemas.openxmlformats.org/officeDocument/2006/relationships/image" Target="../media/image278.png"/><Relationship Id="rId195" Type="http://schemas.openxmlformats.org/officeDocument/2006/relationships/customXml" Target="../ink/ink264.xml"/><Relationship Id="rId209" Type="http://schemas.openxmlformats.org/officeDocument/2006/relationships/customXml" Target="../ink/ink271.xml"/><Relationship Id="rId220" Type="http://schemas.openxmlformats.org/officeDocument/2006/relationships/image" Target="../media/image301.png"/><Relationship Id="rId241" Type="http://schemas.openxmlformats.org/officeDocument/2006/relationships/customXml" Target="../ink/ink287.xml"/><Relationship Id="rId15" Type="http://schemas.openxmlformats.org/officeDocument/2006/relationships/customXml" Target="../ink/ink174.xml"/><Relationship Id="rId36" Type="http://schemas.openxmlformats.org/officeDocument/2006/relationships/image" Target="../media/image209.png"/><Relationship Id="rId57" Type="http://schemas.openxmlformats.org/officeDocument/2006/relationships/customXml" Target="../ink/ink195.xml"/><Relationship Id="rId78" Type="http://schemas.openxmlformats.org/officeDocument/2006/relationships/image" Target="../media/image230.png"/><Relationship Id="rId99" Type="http://schemas.openxmlformats.org/officeDocument/2006/relationships/customXml" Target="../ink/ink216.xml"/><Relationship Id="rId101" Type="http://schemas.openxmlformats.org/officeDocument/2006/relationships/customXml" Target="../ink/ink217.xml"/><Relationship Id="rId122" Type="http://schemas.openxmlformats.org/officeDocument/2006/relationships/image" Target="../media/image252.png"/><Relationship Id="rId143" Type="http://schemas.openxmlformats.org/officeDocument/2006/relationships/customXml" Target="../ink/ink238.xml"/><Relationship Id="rId164" Type="http://schemas.openxmlformats.org/officeDocument/2006/relationships/image" Target="../media/image273.png"/><Relationship Id="rId185" Type="http://schemas.openxmlformats.org/officeDocument/2006/relationships/customXml" Target="../ink/ink259.xml"/><Relationship Id="rId9" Type="http://schemas.openxmlformats.org/officeDocument/2006/relationships/customXml" Target="../ink/ink171.xml"/><Relationship Id="rId210" Type="http://schemas.openxmlformats.org/officeDocument/2006/relationships/image" Target="../media/image296.png"/><Relationship Id="rId26" Type="http://schemas.openxmlformats.org/officeDocument/2006/relationships/image" Target="../media/image204.png"/><Relationship Id="rId231" Type="http://schemas.openxmlformats.org/officeDocument/2006/relationships/customXml" Target="../ink/ink282.xml"/><Relationship Id="rId252" Type="http://schemas.openxmlformats.org/officeDocument/2006/relationships/image" Target="../media/image317.png"/><Relationship Id="rId47" Type="http://schemas.openxmlformats.org/officeDocument/2006/relationships/customXml" Target="../ink/ink190.xml"/><Relationship Id="rId68" Type="http://schemas.openxmlformats.org/officeDocument/2006/relationships/image" Target="../media/image225.png"/><Relationship Id="rId89" Type="http://schemas.openxmlformats.org/officeDocument/2006/relationships/customXml" Target="../ink/ink211.xml"/><Relationship Id="rId112" Type="http://schemas.openxmlformats.org/officeDocument/2006/relationships/image" Target="../media/image247.png"/><Relationship Id="rId133" Type="http://schemas.openxmlformats.org/officeDocument/2006/relationships/customXml" Target="../ink/ink233.xml"/><Relationship Id="rId154" Type="http://schemas.openxmlformats.org/officeDocument/2006/relationships/image" Target="../media/image268.png"/><Relationship Id="rId175" Type="http://schemas.openxmlformats.org/officeDocument/2006/relationships/customXml" Target="../ink/ink254.xml"/><Relationship Id="rId196" Type="http://schemas.openxmlformats.org/officeDocument/2006/relationships/image" Target="../media/image289.png"/><Relationship Id="rId200" Type="http://schemas.openxmlformats.org/officeDocument/2006/relationships/image" Target="../media/image291.png"/><Relationship Id="rId16" Type="http://schemas.openxmlformats.org/officeDocument/2006/relationships/image" Target="../media/image199.png"/><Relationship Id="rId221" Type="http://schemas.openxmlformats.org/officeDocument/2006/relationships/customXml" Target="../ink/ink277.xml"/><Relationship Id="rId242" Type="http://schemas.openxmlformats.org/officeDocument/2006/relationships/image" Target="../media/image312.png"/><Relationship Id="rId37" Type="http://schemas.openxmlformats.org/officeDocument/2006/relationships/customXml" Target="../ink/ink185.xml"/><Relationship Id="rId58" Type="http://schemas.openxmlformats.org/officeDocument/2006/relationships/image" Target="../media/image220.png"/><Relationship Id="rId79" Type="http://schemas.openxmlformats.org/officeDocument/2006/relationships/customXml" Target="../ink/ink206.xml"/><Relationship Id="rId102" Type="http://schemas.openxmlformats.org/officeDocument/2006/relationships/image" Target="../media/image242.png"/><Relationship Id="rId123" Type="http://schemas.openxmlformats.org/officeDocument/2006/relationships/customXml" Target="../ink/ink228.xml"/><Relationship Id="rId144" Type="http://schemas.openxmlformats.org/officeDocument/2006/relationships/image" Target="../media/image263.png"/><Relationship Id="rId90" Type="http://schemas.openxmlformats.org/officeDocument/2006/relationships/image" Target="../media/image236.png"/><Relationship Id="rId165" Type="http://schemas.openxmlformats.org/officeDocument/2006/relationships/customXml" Target="../ink/ink249.xml"/><Relationship Id="rId186" Type="http://schemas.openxmlformats.org/officeDocument/2006/relationships/image" Target="../media/image284.png"/><Relationship Id="rId211" Type="http://schemas.openxmlformats.org/officeDocument/2006/relationships/customXml" Target="../ink/ink272.xml"/><Relationship Id="rId232" Type="http://schemas.openxmlformats.org/officeDocument/2006/relationships/image" Target="../media/image307.png"/><Relationship Id="rId253" Type="http://schemas.openxmlformats.org/officeDocument/2006/relationships/customXml" Target="../ink/ink293.xml"/><Relationship Id="rId27" Type="http://schemas.openxmlformats.org/officeDocument/2006/relationships/customXml" Target="../ink/ink180.xml"/><Relationship Id="rId48" Type="http://schemas.openxmlformats.org/officeDocument/2006/relationships/image" Target="../media/image215.png"/><Relationship Id="rId69" Type="http://schemas.openxmlformats.org/officeDocument/2006/relationships/customXml" Target="../ink/ink201.xml"/><Relationship Id="rId113" Type="http://schemas.openxmlformats.org/officeDocument/2006/relationships/customXml" Target="../ink/ink223.xml"/><Relationship Id="rId134" Type="http://schemas.openxmlformats.org/officeDocument/2006/relationships/image" Target="../media/image258.png"/><Relationship Id="rId80" Type="http://schemas.openxmlformats.org/officeDocument/2006/relationships/image" Target="../media/image231.png"/><Relationship Id="rId155" Type="http://schemas.openxmlformats.org/officeDocument/2006/relationships/customXml" Target="../ink/ink244.xml"/><Relationship Id="rId176" Type="http://schemas.openxmlformats.org/officeDocument/2006/relationships/image" Target="../media/image279.png"/><Relationship Id="rId197" Type="http://schemas.openxmlformats.org/officeDocument/2006/relationships/customXml" Target="../ink/ink265.xml"/><Relationship Id="rId201" Type="http://schemas.openxmlformats.org/officeDocument/2006/relationships/customXml" Target="../ink/ink267.xml"/><Relationship Id="rId222" Type="http://schemas.openxmlformats.org/officeDocument/2006/relationships/image" Target="../media/image302.png"/><Relationship Id="rId243" Type="http://schemas.openxmlformats.org/officeDocument/2006/relationships/customXml" Target="../ink/ink288.xml"/><Relationship Id="rId17" Type="http://schemas.openxmlformats.org/officeDocument/2006/relationships/customXml" Target="../ink/ink175.xml"/><Relationship Id="rId38" Type="http://schemas.openxmlformats.org/officeDocument/2006/relationships/image" Target="../media/image210.png"/><Relationship Id="rId59" Type="http://schemas.openxmlformats.org/officeDocument/2006/relationships/customXml" Target="../ink/ink196.xml"/><Relationship Id="rId103" Type="http://schemas.openxmlformats.org/officeDocument/2006/relationships/customXml" Target="../ink/ink218.xml"/><Relationship Id="rId124" Type="http://schemas.openxmlformats.org/officeDocument/2006/relationships/image" Target="../media/image253.png"/><Relationship Id="rId70" Type="http://schemas.openxmlformats.org/officeDocument/2006/relationships/image" Target="../media/image226.png"/><Relationship Id="rId91" Type="http://schemas.openxmlformats.org/officeDocument/2006/relationships/customXml" Target="../ink/ink212.xml"/><Relationship Id="rId145" Type="http://schemas.openxmlformats.org/officeDocument/2006/relationships/customXml" Target="../ink/ink239.xml"/><Relationship Id="rId166" Type="http://schemas.openxmlformats.org/officeDocument/2006/relationships/image" Target="../media/image274.png"/><Relationship Id="rId187" Type="http://schemas.openxmlformats.org/officeDocument/2006/relationships/customXml" Target="../ink/ink26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.png"/><Relationship Id="rId233" Type="http://schemas.openxmlformats.org/officeDocument/2006/relationships/customXml" Target="../ink/ink283.xml"/><Relationship Id="rId254" Type="http://schemas.openxmlformats.org/officeDocument/2006/relationships/image" Target="../media/image318.png"/><Relationship Id="rId28" Type="http://schemas.openxmlformats.org/officeDocument/2006/relationships/image" Target="../media/image205.png"/><Relationship Id="rId49" Type="http://schemas.openxmlformats.org/officeDocument/2006/relationships/customXml" Target="../ink/ink191.xml"/><Relationship Id="rId114" Type="http://schemas.openxmlformats.org/officeDocument/2006/relationships/image" Target="../media/image248.png"/><Relationship Id="rId60" Type="http://schemas.openxmlformats.org/officeDocument/2006/relationships/image" Target="../media/image221.png"/><Relationship Id="rId81" Type="http://schemas.openxmlformats.org/officeDocument/2006/relationships/customXml" Target="../ink/ink207.xml"/><Relationship Id="rId135" Type="http://schemas.openxmlformats.org/officeDocument/2006/relationships/customXml" Target="../ink/ink234.xml"/><Relationship Id="rId156" Type="http://schemas.openxmlformats.org/officeDocument/2006/relationships/image" Target="../media/image269.png"/><Relationship Id="rId177" Type="http://schemas.openxmlformats.org/officeDocument/2006/relationships/customXml" Target="../ink/ink255.xml"/><Relationship Id="rId198" Type="http://schemas.openxmlformats.org/officeDocument/2006/relationships/image" Target="../media/image290.png"/><Relationship Id="rId202" Type="http://schemas.openxmlformats.org/officeDocument/2006/relationships/image" Target="../media/image292.png"/><Relationship Id="rId223" Type="http://schemas.openxmlformats.org/officeDocument/2006/relationships/customXml" Target="../ink/ink278.xml"/><Relationship Id="rId244" Type="http://schemas.openxmlformats.org/officeDocument/2006/relationships/image" Target="../media/image313.png"/><Relationship Id="rId18" Type="http://schemas.openxmlformats.org/officeDocument/2006/relationships/image" Target="../media/image200.png"/><Relationship Id="rId39" Type="http://schemas.openxmlformats.org/officeDocument/2006/relationships/customXml" Target="../ink/ink186.xml"/><Relationship Id="rId50" Type="http://schemas.openxmlformats.org/officeDocument/2006/relationships/image" Target="../media/image216.png"/><Relationship Id="rId104" Type="http://schemas.openxmlformats.org/officeDocument/2006/relationships/image" Target="../media/image243.png"/><Relationship Id="rId125" Type="http://schemas.openxmlformats.org/officeDocument/2006/relationships/customXml" Target="../ink/ink229.xml"/><Relationship Id="rId146" Type="http://schemas.openxmlformats.org/officeDocument/2006/relationships/image" Target="../media/image264.png"/><Relationship Id="rId167" Type="http://schemas.openxmlformats.org/officeDocument/2006/relationships/customXml" Target="../ink/ink250.xml"/><Relationship Id="rId188" Type="http://schemas.openxmlformats.org/officeDocument/2006/relationships/image" Target="../media/image285.png"/><Relationship Id="rId71" Type="http://schemas.openxmlformats.org/officeDocument/2006/relationships/customXml" Target="../ink/ink202.xml"/><Relationship Id="rId92" Type="http://schemas.openxmlformats.org/officeDocument/2006/relationships/image" Target="../media/image237.png"/><Relationship Id="rId213" Type="http://schemas.openxmlformats.org/officeDocument/2006/relationships/customXml" Target="../ink/ink273.xml"/><Relationship Id="rId234" Type="http://schemas.openxmlformats.org/officeDocument/2006/relationships/image" Target="../media/image308.png"/><Relationship Id="rId2" Type="http://schemas.openxmlformats.org/officeDocument/2006/relationships/image" Target="../media/image192.png"/><Relationship Id="rId29" Type="http://schemas.openxmlformats.org/officeDocument/2006/relationships/customXml" Target="../ink/ink181.xml"/><Relationship Id="rId255" Type="http://schemas.openxmlformats.org/officeDocument/2006/relationships/customXml" Target="../ink/ink294.xml"/><Relationship Id="rId40" Type="http://schemas.openxmlformats.org/officeDocument/2006/relationships/image" Target="../media/image211.png"/><Relationship Id="rId115" Type="http://schemas.openxmlformats.org/officeDocument/2006/relationships/customXml" Target="../ink/ink224.xml"/><Relationship Id="rId136" Type="http://schemas.openxmlformats.org/officeDocument/2006/relationships/image" Target="../media/image259.png"/><Relationship Id="rId157" Type="http://schemas.openxmlformats.org/officeDocument/2006/relationships/customXml" Target="../ink/ink245.xml"/><Relationship Id="rId178" Type="http://schemas.openxmlformats.org/officeDocument/2006/relationships/image" Target="../media/image280.png"/><Relationship Id="rId61" Type="http://schemas.openxmlformats.org/officeDocument/2006/relationships/customXml" Target="../ink/ink197.xml"/><Relationship Id="rId82" Type="http://schemas.openxmlformats.org/officeDocument/2006/relationships/image" Target="../media/image232.png"/><Relationship Id="rId199" Type="http://schemas.openxmlformats.org/officeDocument/2006/relationships/customXml" Target="../ink/ink266.xml"/><Relationship Id="rId203" Type="http://schemas.openxmlformats.org/officeDocument/2006/relationships/customXml" Target="../ink/ink268.xml"/><Relationship Id="rId19" Type="http://schemas.openxmlformats.org/officeDocument/2006/relationships/customXml" Target="../ink/ink176.xml"/><Relationship Id="rId224" Type="http://schemas.openxmlformats.org/officeDocument/2006/relationships/image" Target="../media/image303.png"/><Relationship Id="rId245" Type="http://schemas.openxmlformats.org/officeDocument/2006/relationships/customXml" Target="../ink/ink289.xml"/><Relationship Id="rId30" Type="http://schemas.openxmlformats.org/officeDocument/2006/relationships/image" Target="../media/image206.png"/><Relationship Id="rId105" Type="http://schemas.openxmlformats.org/officeDocument/2006/relationships/customXml" Target="../ink/ink219.xml"/><Relationship Id="rId126" Type="http://schemas.openxmlformats.org/officeDocument/2006/relationships/image" Target="../media/image254.png"/><Relationship Id="rId147" Type="http://schemas.openxmlformats.org/officeDocument/2006/relationships/customXml" Target="../ink/ink240.xml"/><Relationship Id="rId168" Type="http://schemas.openxmlformats.org/officeDocument/2006/relationships/image" Target="../media/image275.png"/><Relationship Id="rId51" Type="http://schemas.openxmlformats.org/officeDocument/2006/relationships/customXml" Target="../ink/ink192.xml"/><Relationship Id="rId72" Type="http://schemas.openxmlformats.org/officeDocument/2006/relationships/image" Target="../media/image227.png"/><Relationship Id="rId93" Type="http://schemas.openxmlformats.org/officeDocument/2006/relationships/customXml" Target="../ink/ink213.xml"/><Relationship Id="rId189" Type="http://schemas.openxmlformats.org/officeDocument/2006/relationships/customXml" Target="../ink/ink261.xml"/><Relationship Id="rId3" Type="http://schemas.openxmlformats.org/officeDocument/2006/relationships/customXml" Target="../ink/ink168.xml"/><Relationship Id="rId214" Type="http://schemas.openxmlformats.org/officeDocument/2006/relationships/image" Target="../media/image298.png"/><Relationship Id="rId235" Type="http://schemas.openxmlformats.org/officeDocument/2006/relationships/customXml" Target="../ink/ink284.xml"/><Relationship Id="rId256" Type="http://schemas.openxmlformats.org/officeDocument/2006/relationships/image" Target="../media/image319.png"/><Relationship Id="rId116" Type="http://schemas.openxmlformats.org/officeDocument/2006/relationships/image" Target="../media/image249.png"/><Relationship Id="rId137" Type="http://schemas.openxmlformats.org/officeDocument/2006/relationships/customXml" Target="../ink/ink235.xml"/><Relationship Id="rId158" Type="http://schemas.openxmlformats.org/officeDocument/2006/relationships/image" Target="../media/image270.png"/><Relationship Id="rId20" Type="http://schemas.openxmlformats.org/officeDocument/2006/relationships/image" Target="../media/image201.png"/><Relationship Id="rId41" Type="http://schemas.openxmlformats.org/officeDocument/2006/relationships/customXml" Target="../ink/ink187.xml"/><Relationship Id="rId62" Type="http://schemas.openxmlformats.org/officeDocument/2006/relationships/image" Target="../media/image222.png"/><Relationship Id="rId83" Type="http://schemas.openxmlformats.org/officeDocument/2006/relationships/customXml" Target="../ink/ink208.xml"/><Relationship Id="rId179" Type="http://schemas.openxmlformats.org/officeDocument/2006/relationships/customXml" Target="../ink/ink256.xml"/><Relationship Id="rId190" Type="http://schemas.openxmlformats.org/officeDocument/2006/relationships/image" Target="../media/image286.png"/><Relationship Id="rId204" Type="http://schemas.openxmlformats.org/officeDocument/2006/relationships/image" Target="../media/image293.png"/><Relationship Id="rId225" Type="http://schemas.openxmlformats.org/officeDocument/2006/relationships/customXml" Target="../ink/ink279.xml"/><Relationship Id="rId246" Type="http://schemas.openxmlformats.org/officeDocument/2006/relationships/image" Target="../media/image314.png"/><Relationship Id="rId106" Type="http://schemas.openxmlformats.org/officeDocument/2006/relationships/image" Target="../media/image244.png"/><Relationship Id="rId127" Type="http://schemas.openxmlformats.org/officeDocument/2006/relationships/customXml" Target="../ink/ink230.xml"/><Relationship Id="rId10" Type="http://schemas.openxmlformats.org/officeDocument/2006/relationships/image" Target="../media/image196.png"/><Relationship Id="rId31" Type="http://schemas.openxmlformats.org/officeDocument/2006/relationships/customXml" Target="../ink/ink182.xml"/><Relationship Id="rId52" Type="http://schemas.openxmlformats.org/officeDocument/2006/relationships/image" Target="../media/image217.png"/><Relationship Id="rId73" Type="http://schemas.openxmlformats.org/officeDocument/2006/relationships/customXml" Target="../ink/ink203.xml"/><Relationship Id="rId94" Type="http://schemas.openxmlformats.org/officeDocument/2006/relationships/image" Target="../media/image238.png"/><Relationship Id="rId148" Type="http://schemas.openxmlformats.org/officeDocument/2006/relationships/image" Target="../media/image265.png"/><Relationship Id="rId169" Type="http://schemas.openxmlformats.org/officeDocument/2006/relationships/customXml" Target="../ink/ink251.xml"/><Relationship Id="rId4" Type="http://schemas.openxmlformats.org/officeDocument/2006/relationships/image" Target="../media/image193.png"/><Relationship Id="rId180" Type="http://schemas.openxmlformats.org/officeDocument/2006/relationships/image" Target="../media/image281.png"/><Relationship Id="rId215" Type="http://schemas.openxmlformats.org/officeDocument/2006/relationships/customXml" Target="../ink/ink274.xml"/><Relationship Id="rId236" Type="http://schemas.openxmlformats.org/officeDocument/2006/relationships/image" Target="../media/image309.png"/><Relationship Id="rId257" Type="http://schemas.openxmlformats.org/officeDocument/2006/relationships/customXml" Target="../ink/ink29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3.xml"/><Relationship Id="rId21" Type="http://schemas.openxmlformats.org/officeDocument/2006/relationships/customXml" Target="../ink/ink305.xml"/><Relationship Id="rId42" Type="http://schemas.openxmlformats.org/officeDocument/2006/relationships/image" Target="../media/image4610.png"/><Relationship Id="rId63" Type="http://schemas.openxmlformats.org/officeDocument/2006/relationships/customXml" Target="../ink/ink326.xml"/><Relationship Id="rId84" Type="http://schemas.openxmlformats.org/officeDocument/2006/relationships/image" Target="../media/image6710.png"/><Relationship Id="rId138" Type="http://schemas.openxmlformats.org/officeDocument/2006/relationships/image" Target="../media/image940.png"/><Relationship Id="rId159" Type="http://schemas.openxmlformats.org/officeDocument/2006/relationships/customXml" Target="../ink/ink374.xml"/><Relationship Id="rId170" Type="http://schemas.openxmlformats.org/officeDocument/2006/relationships/image" Target="../media/image1100.png"/><Relationship Id="rId107" Type="http://schemas.openxmlformats.org/officeDocument/2006/relationships/customXml" Target="../ink/ink348.xml"/><Relationship Id="rId11" Type="http://schemas.openxmlformats.org/officeDocument/2006/relationships/customXml" Target="../ink/ink300.xml"/><Relationship Id="rId32" Type="http://schemas.openxmlformats.org/officeDocument/2006/relationships/image" Target="../media/image4110.png"/><Relationship Id="rId53" Type="http://schemas.openxmlformats.org/officeDocument/2006/relationships/customXml" Target="../ink/ink321.xml"/><Relationship Id="rId74" Type="http://schemas.openxmlformats.org/officeDocument/2006/relationships/image" Target="../media/image6210.png"/><Relationship Id="rId128" Type="http://schemas.openxmlformats.org/officeDocument/2006/relationships/image" Target="../media/image890.png"/><Relationship Id="rId149" Type="http://schemas.openxmlformats.org/officeDocument/2006/relationships/customXml" Target="../ink/ink369.xml"/><Relationship Id="rId5" Type="http://schemas.openxmlformats.org/officeDocument/2006/relationships/customXml" Target="../ink/ink297.xml"/><Relationship Id="rId95" Type="http://schemas.openxmlformats.org/officeDocument/2006/relationships/customXml" Target="../ink/ink342.xml"/><Relationship Id="rId160" Type="http://schemas.openxmlformats.org/officeDocument/2006/relationships/image" Target="../media/image1050.png"/><Relationship Id="rId22" Type="http://schemas.openxmlformats.org/officeDocument/2006/relationships/image" Target="../media/image3610.png"/><Relationship Id="rId43" Type="http://schemas.openxmlformats.org/officeDocument/2006/relationships/customXml" Target="../ink/ink316.xml"/><Relationship Id="rId64" Type="http://schemas.openxmlformats.org/officeDocument/2006/relationships/image" Target="../media/image5710.png"/><Relationship Id="rId118" Type="http://schemas.openxmlformats.org/officeDocument/2006/relationships/image" Target="../media/image840.PNG"/><Relationship Id="rId139" Type="http://schemas.openxmlformats.org/officeDocument/2006/relationships/customXml" Target="../ink/ink364.xml"/><Relationship Id="rId85" Type="http://schemas.openxmlformats.org/officeDocument/2006/relationships/customXml" Target="../ink/ink337.xml"/><Relationship Id="rId150" Type="http://schemas.openxmlformats.org/officeDocument/2006/relationships/image" Target="../media/image1000.png"/><Relationship Id="rId171" Type="http://schemas.openxmlformats.org/officeDocument/2006/relationships/customXml" Target="../ink/ink380.xml"/><Relationship Id="rId12" Type="http://schemas.openxmlformats.org/officeDocument/2006/relationships/image" Target="../media/image3110.png"/><Relationship Id="rId33" Type="http://schemas.openxmlformats.org/officeDocument/2006/relationships/customXml" Target="../ink/ink311.xml"/><Relationship Id="rId108" Type="http://schemas.openxmlformats.org/officeDocument/2006/relationships/image" Target="../media/image790.png"/><Relationship Id="rId129" Type="http://schemas.openxmlformats.org/officeDocument/2006/relationships/customXml" Target="../ink/ink359.xml"/><Relationship Id="rId54" Type="http://schemas.openxmlformats.org/officeDocument/2006/relationships/image" Target="../media/image5210.png"/><Relationship Id="rId75" Type="http://schemas.openxmlformats.org/officeDocument/2006/relationships/customXml" Target="../ink/ink332.xml"/><Relationship Id="rId96" Type="http://schemas.openxmlformats.org/officeDocument/2006/relationships/image" Target="../media/image730.png"/><Relationship Id="rId140" Type="http://schemas.openxmlformats.org/officeDocument/2006/relationships/image" Target="../media/image950.png"/><Relationship Id="rId161" Type="http://schemas.openxmlformats.org/officeDocument/2006/relationships/customXml" Target="../ink/ink375.xml"/><Relationship Id="rId6" Type="http://schemas.openxmlformats.org/officeDocument/2006/relationships/image" Target="../media/image2810.png"/><Relationship Id="rId23" Type="http://schemas.openxmlformats.org/officeDocument/2006/relationships/customXml" Target="../ink/ink306.xml"/><Relationship Id="rId28" Type="http://schemas.openxmlformats.org/officeDocument/2006/relationships/image" Target="../media/image3910.png"/><Relationship Id="rId49" Type="http://schemas.openxmlformats.org/officeDocument/2006/relationships/customXml" Target="../ink/ink319.xml"/><Relationship Id="rId114" Type="http://schemas.openxmlformats.org/officeDocument/2006/relationships/image" Target="../media/image820.png"/><Relationship Id="rId119" Type="http://schemas.openxmlformats.org/officeDocument/2006/relationships/customXml" Target="../ink/ink354.xml"/><Relationship Id="rId44" Type="http://schemas.openxmlformats.org/officeDocument/2006/relationships/image" Target="../media/image4710.png"/><Relationship Id="rId60" Type="http://schemas.openxmlformats.org/officeDocument/2006/relationships/image" Target="../media/image5510.png"/><Relationship Id="rId65" Type="http://schemas.openxmlformats.org/officeDocument/2006/relationships/customXml" Target="../ink/ink327.xml"/><Relationship Id="rId81" Type="http://schemas.openxmlformats.org/officeDocument/2006/relationships/customXml" Target="../ink/ink335.xml"/><Relationship Id="rId86" Type="http://schemas.openxmlformats.org/officeDocument/2006/relationships/image" Target="../media/image6810.png"/><Relationship Id="rId130" Type="http://schemas.openxmlformats.org/officeDocument/2006/relationships/image" Target="../media/image900.png"/><Relationship Id="rId135" Type="http://schemas.openxmlformats.org/officeDocument/2006/relationships/customXml" Target="../ink/ink362.xml"/><Relationship Id="rId151" Type="http://schemas.openxmlformats.org/officeDocument/2006/relationships/customXml" Target="../ink/ink370.xml"/><Relationship Id="rId156" Type="http://schemas.openxmlformats.org/officeDocument/2006/relationships/image" Target="../media/image1030.png"/><Relationship Id="rId177" Type="http://schemas.openxmlformats.org/officeDocument/2006/relationships/customXml" Target="../ink/ink383.xml"/><Relationship Id="rId172" Type="http://schemas.openxmlformats.org/officeDocument/2006/relationships/image" Target="../media/image1110.png"/><Relationship Id="rId13" Type="http://schemas.openxmlformats.org/officeDocument/2006/relationships/customXml" Target="../ink/ink301.xml"/><Relationship Id="rId18" Type="http://schemas.openxmlformats.org/officeDocument/2006/relationships/image" Target="../media/image3410.png"/><Relationship Id="rId39" Type="http://schemas.openxmlformats.org/officeDocument/2006/relationships/customXml" Target="../ink/ink314.xml"/><Relationship Id="rId109" Type="http://schemas.openxmlformats.org/officeDocument/2006/relationships/customXml" Target="../ink/ink349.xml"/><Relationship Id="rId34" Type="http://schemas.openxmlformats.org/officeDocument/2006/relationships/image" Target="../media/image4210.png"/><Relationship Id="rId50" Type="http://schemas.openxmlformats.org/officeDocument/2006/relationships/image" Target="../media/image5010.png"/><Relationship Id="rId55" Type="http://schemas.openxmlformats.org/officeDocument/2006/relationships/customXml" Target="../ink/ink322.xml"/><Relationship Id="rId76" Type="http://schemas.openxmlformats.org/officeDocument/2006/relationships/image" Target="../media/image6310.png"/><Relationship Id="rId97" Type="http://schemas.openxmlformats.org/officeDocument/2006/relationships/customXml" Target="../ink/ink343.xml"/><Relationship Id="rId104" Type="http://schemas.openxmlformats.org/officeDocument/2006/relationships/image" Target="../media/image770.png"/><Relationship Id="rId120" Type="http://schemas.openxmlformats.org/officeDocument/2006/relationships/image" Target="../media/image850.PNG"/><Relationship Id="rId125" Type="http://schemas.openxmlformats.org/officeDocument/2006/relationships/customXml" Target="../ink/ink357.xml"/><Relationship Id="rId141" Type="http://schemas.openxmlformats.org/officeDocument/2006/relationships/customXml" Target="../ink/ink365.xml"/><Relationship Id="rId146" Type="http://schemas.openxmlformats.org/officeDocument/2006/relationships/image" Target="../media/image980.png"/><Relationship Id="rId167" Type="http://schemas.openxmlformats.org/officeDocument/2006/relationships/customXml" Target="../ink/ink378.xml"/><Relationship Id="rId7" Type="http://schemas.openxmlformats.org/officeDocument/2006/relationships/customXml" Target="../ink/ink298.xml"/><Relationship Id="rId71" Type="http://schemas.openxmlformats.org/officeDocument/2006/relationships/customXml" Target="../ink/ink330.xml"/><Relationship Id="rId92" Type="http://schemas.openxmlformats.org/officeDocument/2006/relationships/image" Target="../media/image710.png"/><Relationship Id="rId162" Type="http://schemas.openxmlformats.org/officeDocument/2006/relationships/image" Target="../media/image1060.png"/><Relationship Id="rId2" Type="http://schemas.openxmlformats.org/officeDocument/2006/relationships/image" Target="../media/image192.png"/><Relationship Id="rId29" Type="http://schemas.openxmlformats.org/officeDocument/2006/relationships/customXml" Target="../ink/ink309.xml"/><Relationship Id="rId24" Type="http://schemas.openxmlformats.org/officeDocument/2006/relationships/image" Target="../media/image3710.PNG"/><Relationship Id="rId40" Type="http://schemas.openxmlformats.org/officeDocument/2006/relationships/image" Target="../media/image4510.png"/><Relationship Id="rId45" Type="http://schemas.openxmlformats.org/officeDocument/2006/relationships/customXml" Target="../ink/ink317.xml"/><Relationship Id="rId66" Type="http://schemas.openxmlformats.org/officeDocument/2006/relationships/image" Target="../media/image5810.png"/><Relationship Id="rId87" Type="http://schemas.openxmlformats.org/officeDocument/2006/relationships/customXml" Target="../ink/ink338.xml"/><Relationship Id="rId110" Type="http://schemas.openxmlformats.org/officeDocument/2006/relationships/image" Target="../media/image800.png"/><Relationship Id="rId115" Type="http://schemas.openxmlformats.org/officeDocument/2006/relationships/customXml" Target="../ink/ink352.xml"/><Relationship Id="rId131" Type="http://schemas.openxmlformats.org/officeDocument/2006/relationships/customXml" Target="../ink/ink360.xml"/><Relationship Id="rId136" Type="http://schemas.openxmlformats.org/officeDocument/2006/relationships/image" Target="../media/image930.png"/><Relationship Id="rId157" Type="http://schemas.openxmlformats.org/officeDocument/2006/relationships/customXml" Target="../ink/ink373.xml"/><Relationship Id="rId178" Type="http://schemas.openxmlformats.org/officeDocument/2006/relationships/image" Target="../media/image1140.png"/><Relationship Id="rId61" Type="http://schemas.openxmlformats.org/officeDocument/2006/relationships/customXml" Target="../ink/ink325.xml"/><Relationship Id="rId82" Type="http://schemas.openxmlformats.org/officeDocument/2006/relationships/image" Target="../media/image6610.png"/><Relationship Id="rId152" Type="http://schemas.openxmlformats.org/officeDocument/2006/relationships/image" Target="../media/image1010.png"/><Relationship Id="rId173" Type="http://schemas.openxmlformats.org/officeDocument/2006/relationships/customXml" Target="../ink/ink381.xml"/><Relationship Id="rId19" Type="http://schemas.openxmlformats.org/officeDocument/2006/relationships/customXml" Target="../ink/ink304.xml"/><Relationship Id="rId14" Type="http://schemas.openxmlformats.org/officeDocument/2006/relationships/image" Target="../media/image3210.png"/><Relationship Id="rId30" Type="http://schemas.openxmlformats.org/officeDocument/2006/relationships/image" Target="../media/image4010.png"/><Relationship Id="rId35" Type="http://schemas.openxmlformats.org/officeDocument/2006/relationships/customXml" Target="../ink/ink312.xml"/><Relationship Id="rId56" Type="http://schemas.openxmlformats.org/officeDocument/2006/relationships/image" Target="../media/image5310.png"/><Relationship Id="rId77" Type="http://schemas.openxmlformats.org/officeDocument/2006/relationships/customXml" Target="../ink/ink333.xml"/><Relationship Id="rId100" Type="http://schemas.openxmlformats.org/officeDocument/2006/relationships/image" Target="../media/image750.png"/><Relationship Id="rId105" Type="http://schemas.openxmlformats.org/officeDocument/2006/relationships/customXml" Target="../ink/ink347.xml"/><Relationship Id="rId126" Type="http://schemas.openxmlformats.org/officeDocument/2006/relationships/image" Target="../media/image880.png"/><Relationship Id="rId147" Type="http://schemas.openxmlformats.org/officeDocument/2006/relationships/customXml" Target="../ink/ink368.xml"/><Relationship Id="rId168" Type="http://schemas.openxmlformats.org/officeDocument/2006/relationships/image" Target="../media/image1090.png"/><Relationship Id="rId8" Type="http://schemas.openxmlformats.org/officeDocument/2006/relationships/image" Target="../media/image2910.png"/><Relationship Id="rId51" Type="http://schemas.openxmlformats.org/officeDocument/2006/relationships/customXml" Target="../ink/ink320.xml"/><Relationship Id="rId72" Type="http://schemas.openxmlformats.org/officeDocument/2006/relationships/image" Target="../media/image6110.png"/><Relationship Id="rId93" Type="http://schemas.openxmlformats.org/officeDocument/2006/relationships/customXml" Target="../ink/ink341.xml"/><Relationship Id="rId98" Type="http://schemas.openxmlformats.org/officeDocument/2006/relationships/image" Target="../media/image740.png"/><Relationship Id="rId121" Type="http://schemas.openxmlformats.org/officeDocument/2006/relationships/customXml" Target="../ink/ink355.xml"/><Relationship Id="rId142" Type="http://schemas.openxmlformats.org/officeDocument/2006/relationships/image" Target="../media/image960.png"/><Relationship Id="rId163" Type="http://schemas.openxmlformats.org/officeDocument/2006/relationships/customXml" Target="../ink/ink376.xml"/><Relationship Id="rId3" Type="http://schemas.openxmlformats.org/officeDocument/2006/relationships/customXml" Target="../ink/ink296.xml"/><Relationship Id="rId25" Type="http://schemas.openxmlformats.org/officeDocument/2006/relationships/customXml" Target="../ink/ink307.xml"/><Relationship Id="rId46" Type="http://schemas.openxmlformats.org/officeDocument/2006/relationships/image" Target="../media/image4810.png"/><Relationship Id="rId67" Type="http://schemas.openxmlformats.org/officeDocument/2006/relationships/customXml" Target="../ink/ink328.xml"/><Relationship Id="rId116" Type="http://schemas.openxmlformats.org/officeDocument/2006/relationships/image" Target="../media/image830.png"/><Relationship Id="rId137" Type="http://schemas.openxmlformats.org/officeDocument/2006/relationships/customXml" Target="../ink/ink363.xml"/><Relationship Id="rId158" Type="http://schemas.openxmlformats.org/officeDocument/2006/relationships/image" Target="../media/image1040.png"/><Relationship Id="rId20" Type="http://schemas.openxmlformats.org/officeDocument/2006/relationships/image" Target="../media/image3510.png"/><Relationship Id="rId41" Type="http://schemas.openxmlformats.org/officeDocument/2006/relationships/customXml" Target="../ink/ink315.xml"/><Relationship Id="rId62" Type="http://schemas.openxmlformats.org/officeDocument/2006/relationships/image" Target="../media/image5610.png"/><Relationship Id="rId83" Type="http://schemas.openxmlformats.org/officeDocument/2006/relationships/customXml" Target="../ink/ink336.xml"/><Relationship Id="rId88" Type="http://schemas.openxmlformats.org/officeDocument/2006/relationships/image" Target="../media/image693.png"/><Relationship Id="rId111" Type="http://schemas.openxmlformats.org/officeDocument/2006/relationships/customXml" Target="../ink/ink350.xml"/><Relationship Id="rId132" Type="http://schemas.openxmlformats.org/officeDocument/2006/relationships/image" Target="../media/image910.png"/><Relationship Id="rId153" Type="http://schemas.openxmlformats.org/officeDocument/2006/relationships/customXml" Target="../ink/ink371.xml"/><Relationship Id="rId174" Type="http://schemas.openxmlformats.org/officeDocument/2006/relationships/image" Target="../media/image1120.png"/><Relationship Id="rId15" Type="http://schemas.openxmlformats.org/officeDocument/2006/relationships/customXml" Target="../ink/ink302.xml"/><Relationship Id="rId36" Type="http://schemas.openxmlformats.org/officeDocument/2006/relationships/image" Target="../media/image4310.png"/><Relationship Id="rId57" Type="http://schemas.openxmlformats.org/officeDocument/2006/relationships/customXml" Target="../ink/ink323.xml"/><Relationship Id="rId106" Type="http://schemas.openxmlformats.org/officeDocument/2006/relationships/image" Target="../media/image780.png"/><Relationship Id="rId127" Type="http://schemas.openxmlformats.org/officeDocument/2006/relationships/customXml" Target="../ink/ink358.xml"/><Relationship Id="rId10" Type="http://schemas.openxmlformats.org/officeDocument/2006/relationships/image" Target="../media/image3010.png"/><Relationship Id="rId31" Type="http://schemas.openxmlformats.org/officeDocument/2006/relationships/customXml" Target="../ink/ink310.xml"/><Relationship Id="rId52" Type="http://schemas.openxmlformats.org/officeDocument/2006/relationships/image" Target="../media/image5110.png"/><Relationship Id="rId73" Type="http://schemas.openxmlformats.org/officeDocument/2006/relationships/customXml" Target="../ink/ink331.xml"/><Relationship Id="rId78" Type="http://schemas.openxmlformats.org/officeDocument/2006/relationships/image" Target="../media/image6410.png"/><Relationship Id="rId94" Type="http://schemas.openxmlformats.org/officeDocument/2006/relationships/image" Target="../media/image720.png"/><Relationship Id="rId99" Type="http://schemas.openxmlformats.org/officeDocument/2006/relationships/customXml" Target="../ink/ink344.xml"/><Relationship Id="rId101" Type="http://schemas.openxmlformats.org/officeDocument/2006/relationships/customXml" Target="../ink/ink345.xml"/><Relationship Id="rId122" Type="http://schemas.openxmlformats.org/officeDocument/2006/relationships/image" Target="../media/image860.PNG"/><Relationship Id="rId143" Type="http://schemas.openxmlformats.org/officeDocument/2006/relationships/customXml" Target="../ink/ink366.xml"/><Relationship Id="rId148" Type="http://schemas.openxmlformats.org/officeDocument/2006/relationships/image" Target="../media/image990.png"/><Relationship Id="rId164" Type="http://schemas.openxmlformats.org/officeDocument/2006/relationships/image" Target="../media/image1070.png"/><Relationship Id="rId169" Type="http://schemas.openxmlformats.org/officeDocument/2006/relationships/customXml" Target="../ink/ink379.xml"/><Relationship Id="rId4" Type="http://schemas.openxmlformats.org/officeDocument/2006/relationships/image" Target="../media/image2710.png"/><Relationship Id="rId9" Type="http://schemas.openxmlformats.org/officeDocument/2006/relationships/customXml" Target="../ink/ink299.xml"/><Relationship Id="rId26" Type="http://schemas.openxmlformats.org/officeDocument/2006/relationships/image" Target="../media/image38.png"/><Relationship Id="rId47" Type="http://schemas.openxmlformats.org/officeDocument/2006/relationships/customXml" Target="../ink/ink318.xml"/><Relationship Id="rId68" Type="http://schemas.openxmlformats.org/officeDocument/2006/relationships/image" Target="../media/image5910.png"/><Relationship Id="rId89" Type="http://schemas.openxmlformats.org/officeDocument/2006/relationships/customXml" Target="../ink/ink339.xml"/><Relationship Id="rId112" Type="http://schemas.openxmlformats.org/officeDocument/2006/relationships/image" Target="../media/image810.png"/><Relationship Id="rId133" Type="http://schemas.openxmlformats.org/officeDocument/2006/relationships/customXml" Target="../ink/ink361.xml"/><Relationship Id="rId154" Type="http://schemas.openxmlformats.org/officeDocument/2006/relationships/image" Target="../media/image1020.png"/><Relationship Id="rId175" Type="http://schemas.openxmlformats.org/officeDocument/2006/relationships/customXml" Target="../ink/ink382.xml"/><Relationship Id="rId16" Type="http://schemas.openxmlformats.org/officeDocument/2006/relationships/image" Target="../media/image3310.png"/><Relationship Id="rId37" Type="http://schemas.openxmlformats.org/officeDocument/2006/relationships/customXml" Target="../ink/ink313.xml"/><Relationship Id="rId58" Type="http://schemas.openxmlformats.org/officeDocument/2006/relationships/image" Target="../media/image5410.png"/><Relationship Id="rId79" Type="http://schemas.openxmlformats.org/officeDocument/2006/relationships/customXml" Target="../ink/ink334.xml"/><Relationship Id="rId102" Type="http://schemas.openxmlformats.org/officeDocument/2006/relationships/image" Target="../media/image760.png"/><Relationship Id="rId123" Type="http://schemas.openxmlformats.org/officeDocument/2006/relationships/customXml" Target="../ink/ink356.xml"/><Relationship Id="rId144" Type="http://schemas.openxmlformats.org/officeDocument/2006/relationships/image" Target="../media/image970.png"/><Relationship Id="rId90" Type="http://schemas.openxmlformats.org/officeDocument/2006/relationships/image" Target="../media/image700.png"/><Relationship Id="rId165" Type="http://schemas.openxmlformats.org/officeDocument/2006/relationships/customXml" Target="../ink/ink377.xml"/><Relationship Id="rId27" Type="http://schemas.openxmlformats.org/officeDocument/2006/relationships/customXml" Target="../ink/ink308.xml"/><Relationship Id="rId48" Type="http://schemas.openxmlformats.org/officeDocument/2006/relationships/image" Target="../media/image4910.png"/><Relationship Id="rId69" Type="http://schemas.openxmlformats.org/officeDocument/2006/relationships/customXml" Target="../ink/ink329.xml"/><Relationship Id="rId113" Type="http://schemas.openxmlformats.org/officeDocument/2006/relationships/customXml" Target="../ink/ink351.xml"/><Relationship Id="rId134" Type="http://schemas.openxmlformats.org/officeDocument/2006/relationships/image" Target="../media/image920.png"/><Relationship Id="rId80" Type="http://schemas.openxmlformats.org/officeDocument/2006/relationships/image" Target="../media/image6510.png"/><Relationship Id="rId155" Type="http://schemas.openxmlformats.org/officeDocument/2006/relationships/customXml" Target="../ink/ink372.xml"/><Relationship Id="rId176" Type="http://schemas.openxmlformats.org/officeDocument/2006/relationships/image" Target="../media/image1130.png"/><Relationship Id="rId17" Type="http://schemas.openxmlformats.org/officeDocument/2006/relationships/customXml" Target="../ink/ink303.xml"/><Relationship Id="rId38" Type="http://schemas.openxmlformats.org/officeDocument/2006/relationships/image" Target="../media/image4410.png"/><Relationship Id="rId59" Type="http://schemas.openxmlformats.org/officeDocument/2006/relationships/customXml" Target="../ink/ink324.xml"/><Relationship Id="rId103" Type="http://schemas.openxmlformats.org/officeDocument/2006/relationships/customXml" Target="../ink/ink346.xml"/><Relationship Id="rId124" Type="http://schemas.openxmlformats.org/officeDocument/2006/relationships/image" Target="../media/image870.PNG"/><Relationship Id="rId70" Type="http://schemas.openxmlformats.org/officeDocument/2006/relationships/image" Target="../media/image6010.png"/><Relationship Id="rId91" Type="http://schemas.openxmlformats.org/officeDocument/2006/relationships/customXml" Target="../ink/ink340.xml"/><Relationship Id="rId145" Type="http://schemas.openxmlformats.org/officeDocument/2006/relationships/customXml" Target="../ink/ink367.xml"/><Relationship Id="rId166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1.xml"/><Relationship Id="rId299" Type="http://schemas.openxmlformats.org/officeDocument/2006/relationships/customXml" Target="../ink/ink532.xml"/><Relationship Id="rId21" Type="http://schemas.openxmlformats.org/officeDocument/2006/relationships/customXml" Target="../ink/ink393.xml"/><Relationship Id="rId63" Type="http://schemas.openxmlformats.org/officeDocument/2006/relationships/customXml" Target="../ink/ink414.xml"/><Relationship Id="rId159" Type="http://schemas.openxmlformats.org/officeDocument/2006/relationships/customXml" Target="../ink/ink462.xml"/><Relationship Id="rId170" Type="http://schemas.openxmlformats.org/officeDocument/2006/relationships/image" Target="../media/image405.png"/><Relationship Id="rId226" Type="http://schemas.openxmlformats.org/officeDocument/2006/relationships/image" Target="../media/image433.png"/><Relationship Id="rId268" Type="http://schemas.openxmlformats.org/officeDocument/2006/relationships/image" Target="../media/image454.png"/><Relationship Id="rId32" Type="http://schemas.openxmlformats.org/officeDocument/2006/relationships/image" Target="../media/image336.png"/><Relationship Id="rId74" Type="http://schemas.openxmlformats.org/officeDocument/2006/relationships/image" Target="../media/image357.png"/><Relationship Id="rId128" Type="http://schemas.openxmlformats.org/officeDocument/2006/relationships/image" Target="../media/image384.png"/><Relationship Id="rId5" Type="http://schemas.openxmlformats.org/officeDocument/2006/relationships/customXml" Target="../ink/ink385.xml"/><Relationship Id="rId181" Type="http://schemas.openxmlformats.org/officeDocument/2006/relationships/customXml" Target="../ink/ink473.xml"/><Relationship Id="rId237" Type="http://schemas.openxmlformats.org/officeDocument/2006/relationships/customXml" Target="../ink/ink501.xml"/><Relationship Id="rId279" Type="http://schemas.openxmlformats.org/officeDocument/2006/relationships/customXml" Target="../ink/ink522.xml"/><Relationship Id="rId43" Type="http://schemas.openxmlformats.org/officeDocument/2006/relationships/customXml" Target="../ink/ink404.xml"/><Relationship Id="rId139" Type="http://schemas.openxmlformats.org/officeDocument/2006/relationships/customXml" Target="../ink/ink452.xml"/><Relationship Id="rId290" Type="http://schemas.openxmlformats.org/officeDocument/2006/relationships/image" Target="../media/image465.png"/><Relationship Id="rId85" Type="http://schemas.openxmlformats.org/officeDocument/2006/relationships/customXml" Target="../ink/ink425.xml"/><Relationship Id="rId150" Type="http://schemas.openxmlformats.org/officeDocument/2006/relationships/image" Target="../media/image395.png"/><Relationship Id="rId192" Type="http://schemas.openxmlformats.org/officeDocument/2006/relationships/image" Target="../media/image416.png"/><Relationship Id="rId206" Type="http://schemas.openxmlformats.org/officeDocument/2006/relationships/image" Target="../media/image423.png"/><Relationship Id="rId248" Type="http://schemas.openxmlformats.org/officeDocument/2006/relationships/image" Target="../media/image444.png"/><Relationship Id="rId12" Type="http://schemas.openxmlformats.org/officeDocument/2006/relationships/image" Target="../media/image326.png"/><Relationship Id="rId108" Type="http://schemas.openxmlformats.org/officeDocument/2006/relationships/image" Target="../media/image374.png"/><Relationship Id="rId54" Type="http://schemas.openxmlformats.org/officeDocument/2006/relationships/image" Target="../media/image347.png"/><Relationship Id="rId75" Type="http://schemas.openxmlformats.org/officeDocument/2006/relationships/customXml" Target="../ink/ink420.xml"/><Relationship Id="rId96" Type="http://schemas.openxmlformats.org/officeDocument/2006/relationships/image" Target="../media/image368.png"/><Relationship Id="rId140" Type="http://schemas.openxmlformats.org/officeDocument/2006/relationships/image" Target="../media/image390.png"/><Relationship Id="rId161" Type="http://schemas.openxmlformats.org/officeDocument/2006/relationships/customXml" Target="../ink/ink463.xml"/><Relationship Id="rId182" Type="http://schemas.openxmlformats.org/officeDocument/2006/relationships/image" Target="../media/image411.png"/><Relationship Id="rId217" Type="http://schemas.openxmlformats.org/officeDocument/2006/relationships/customXml" Target="../ink/ink491.xml"/><Relationship Id="rId6" Type="http://schemas.openxmlformats.org/officeDocument/2006/relationships/image" Target="../media/image323.png"/><Relationship Id="rId238" Type="http://schemas.openxmlformats.org/officeDocument/2006/relationships/image" Target="../media/image439.png"/><Relationship Id="rId259" Type="http://schemas.openxmlformats.org/officeDocument/2006/relationships/customXml" Target="../ink/ink512.xml"/><Relationship Id="rId23" Type="http://schemas.openxmlformats.org/officeDocument/2006/relationships/customXml" Target="../ink/ink394.xml"/><Relationship Id="rId119" Type="http://schemas.openxmlformats.org/officeDocument/2006/relationships/customXml" Target="../ink/ink442.xml"/><Relationship Id="rId270" Type="http://schemas.openxmlformats.org/officeDocument/2006/relationships/image" Target="../media/image455.png"/><Relationship Id="rId291" Type="http://schemas.openxmlformats.org/officeDocument/2006/relationships/customXml" Target="../ink/ink528.xml"/><Relationship Id="rId44" Type="http://schemas.openxmlformats.org/officeDocument/2006/relationships/image" Target="../media/image342.png"/><Relationship Id="rId65" Type="http://schemas.openxmlformats.org/officeDocument/2006/relationships/customXml" Target="../ink/ink415.xml"/><Relationship Id="rId86" Type="http://schemas.openxmlformats.org/officeDocument/2006/relationships/image" Target="../media/image363.png"/><Relationship Id="rId130" Type="http://schemas.openxmlformats.org/officeDocument/2006/relationships/image" Target="../media/image385.png"/><Relationship Id="rId151" Type="http://schemas.openxmlformats.org/officeDocument/2006/relationships/customXml" Target="../ink/ink458.xml"/><Relationship Id="rId172" Type="http://schemas.openxmlformats.org/officeDocument/2006/relationships/image" Target="../media/image406.png"/><Relationship Id="rId193" Type="http://schemas.openxmlformats.org/officeDocument/2006/relationships/customXml" Target="../ink/ink479.xml"/><Relationship Id="rId207" Type="http://schemas.openxmlformats.org/officeDocument/2006/relationships/customXml" Target="../ink/ink486.xml"/><Relationship Id="rId228" Type="http://schemas.openxmlformats.org/officeDocument/2006/relationships/image" Target="../media/image434.png"/><Relationship Id="rId249" Type="http://schemas.openxmlformats.org/officeDocument/2006/relationships/customXml" Target="../ink/ink507.xml"/><Relationship Id="rId13" Type="http://schemas.openxmlformats.org/officeDocument/2006/relationships/customXml" Target="../ink/ink389.xml"/><Relationship Id="rId109" Type="http://schemas.openxmlformats.org/officeDocument/2006/relationships/customXml" Target="../ink/ink437.xml"/><Relationship Id="rId260" Type="http://schemas.openxmlformats.org/officeDocument/2006/relationships/image" Target="../media/image450.png"/><Relationship Id="rId281" Type="http://schemas.openxmlformats.org/officeDocument/2006/relationships/customXml" Target="../ink/ink523.xml"/><Relationship Id="rId34" Type="http://schemas.openxmlformats.org/officeDocument/2006/relationships/image" Target="../media/image337.png"/><Relationship Id="rId55" Type="http://schemas.openxmlformats.org/officeDocument/2006/relationships/customXml" Target="../ink/ink410.xml"/><Relationship Id="rId76" Type="http://schemas.openxmlformats.org/officeDocument/2006/relationships/image" Target="../media/image358.png"/><Relationship Id="rId97" Type="http://schemas.openxmlformats.org/officeDocument/2006/relationships/customXml" Target="../ink/ink431.xml"/><Relationship Id="rId120" Type="http://schemas.openxmlformats.org/officeDocument/2006/relationships/image" Target="../media/image380.png"/><Relationship Id="rId141" Type="http://schemas.openxmlformats.org/officeDocument/2006/relationships/customXml" Target="../ink/ink453.xml"/><Relationship Id="rId7" Type="http://schemas.openxmlformats.org/officeDocument/2006/relationships/customXml" Target="../ink/ink386.xml"/><Relationship Id="rId162" Type="http://schemas.openxmlformats.org/officeDocument/2006/relationships/image" Target="../media/image401.png"/><Relationship Id="rId183" Type="http://schemas.openxmlformats.org/officeDocument/2006/relationships/customXml" Target="../ink/ink474.xml"/><Relationship Id="rId218" Type="http://schemas.openxmlformats.org/officeDocument/2006/relationships/image" Target="../media/image429.png"/><Relationship Id="rId239" Type="http://schemas.openxmlformats.org/officeDocument/2006/relationships/customXml" Target="../ink/ink502.xml"/><Relationship Id="rId250" Type="http://schemas.openxmlformats.org/officeDocument/2006/relationships/image" Target="../media/image445.png"/><Relationship Id="rId271" Type="http://schemas.openxmlformats.org/officeDocument/2006/relationships/customXml" Target="../ink/ink518.xml"/><Relationship Id="rId292" Type="http://schemas.openxmlformats.org/officeDocument/2006/relationships/image" Target="../media/image466.png"/><Relationship Id="rId24" Type="http://schemas.openxmlformats.org/officeDocument/2006/relationships/image" Target="../media/image332.png"/><Relationship Id="rId45" Type="http://schemas.openxmlformats.org/officeDocument/2006/relationships/customXml" Target="../ink/ink405.xml"/><Relationship Id="rId66" Type="http://schemas.openxmlformats.org/officeDocument/2006/relationships/image" Target="../media/image353.png"/><Relationship Id="rId87" Type="http://schemas.openxmlformats.org/officeDocument/2006/relationships/customXml" Target="../ink/ink426.xml"/><Relationship Id="rId110" Type="http://schemas.openxmlformats.org/officeDocument/2006/relationships/image" Target="../media/image375.png"/><Relationship Id="rId131" Type="http://schemas.openxmlformats.org/officeDocument/2006/relationships/customXml" Target="../ink/ink448.xml"/><Relationship Id="rId152" Type="http://schemas.openxmlformats.org/officeDocument/2006/relationships/image" Target="../media/image396.png"/><Relationship Id="rId173" Type="http://schemas.openxmlformats.org/officeDocument/2006/relationships/customXml" Target="../ink/ink469.xml"/><Relationship Id="rId194" Type="http://schemas.openxmlformats.org/officeDocument/2006/relationships/image" Target="../media/image417.png"/><Relationship Id="rId208" Type="http://schemas.openxmlformats.org/officeDocument/2006/relationships/image" Target="../media/image424.png"/><Relationship Id="rId229" Type="http://schemas.openxmlformats.org/officeDocument/2006/relationships/customXml" Target="../ink/ink497.xml"/><Relationship Id="rId240" Type="http://schemas.openxmlformats.org/officeDocument/2006/relationships/image" Target="../media/image440.png"/><Relationship Id="rId261" Type="http://schemas.openxmlformats.org/officeDocument/2006/relationships/customXml" Target="../ink/ink513.xml"/><Relationship Id="rId14" Type="http://schemas.openxmlformats.org/officeDocument/2006/relationships/image" Target="../media/image327.png"/><Relationship Id="rId35" Type="http://schemas.openxmlformats.org/officeDocument/2006/relationships/customXml" Target="../ink/ink400.xml"/><Relationship Id="rId56" Type="http://schemas.openxmlformats.org/officeDocument/2006/relationships/image" Target="../media/image348.png"/><Relationship Id="rId77" Type="http://schemas.openxmlformats.org/officeDocument/2006/relationships/customXml" Target="../ink/ink421.xml"/><Relationship Id="rId100" Type="http://schemas.openxmlformats.org/officeDocument/2006/relationships/image" Target="../media/image370.png"/><Relationship Id="rId282" Type="http://schemas.openxmlformats.org/officeDocument/2006/relationships/image" Target="../media/image461.png"/><Relationship Id="rId8" Type="http://schemas.openxmlformats.org/officeDocument/2006/relationships/image" Target="../media/image324.png"/><Relationship Id="rId98" Type="http://schemas.openxmlformats.org/officeDocument/2006/relationships/image" Target="../media/image369.png"/><Relationship Id="rId121" Type="http://schemas.openxmlformats.org/officeDocument/2006/relationships/customXml" Target="../ink/ink443.xml"/><Relationship Id="rId142" Type="http://schemas.openxmlformats.org/officeDocument/2006/relationships/image" Target="../media/image391.png"/><Relationship Id="rId163" Type="http://schemas.openxmlformats.org/officeDocument/2006/relationships/customXml" Target="../ink/ink464.xml"/><Relationship Id="rId184" Type="http://schemas.openxmlformats.org/officeDocument/2006/relationships/image" Target="../media/image412.png"/><Relationship Id="rId219" Type="http://schemas.openxmlformats.org/officeDocument/2006/relationships/customXml" Target="../ink/ink492.xml"/><Relationship Id="rId230" Type="http://schemas.openxmlformats.org/officeDocument/2006/relationships/image" Target="../media/image435.png"/><Relationship Id="rId251" Type="http://schemas.openxmlformats.org/officeDocument/2006/relationships/customXml" Target="../ink/ink508.xml"/><Relationship Id="rId25" Type="http://schemas.openxmlformats.org/officeDocument/2006/relationships/customXml" Target="../ink/ink395.xml"/><Relationship Id="rId46" Type="http://schemas.openxmlformats.org/officeDocument/2006/relationships/image" Target="../media/image343.png"/><Relationship Id="rId67" Type="http://schemas.openxmlformats.org/officeDocument/2006/relationships/customXml" Target="../ink/ink416.xml"/><Relationship Id="rId272" Type="http://schemas.openxmlformats.org/officeDocument/2006/relationships/image" Target="../media/image456.png"/><Relationship Id="rId293" Type="http://schemas.openxmlformats.org/officeDocument/2006/relationships/customXml" Target="../ink/ink529.xml"/><Relationship Id="rId88" Type="http://schemas.openxmlformats.org/officeDocument/2006/relationships/image" Target="../media/image364.png"/><Relationship Id="rId111" Type="http://schemas.openxmlformats.org/officeDocument/2006/relationships/customXml" Target="../ink/ink438.xml"/><Relationship Id="rId132" Type="http://schemas.openxmlformats.org/officeDocument/2006/relationships/image" Target="../media/image386.png"/><Relationship Id="rId153" Type="http://schemas.openxmlformats.org/officeDocument/2006/relationships/customXml" Target="../ink/ink459.xml"/><Relationship Id="rId174" Type="http://schemas.openxmlformats.org/officeDocument/2006/relationships/image" Target="../media/image407.png"/><Relationship Id="rId195" Type="http://schemas.openxmlformats.org/officeDocument/2006/relationships/customXml" Target="../ink/ink480.xml"/><Relationship Id="rId209" Type="http://schemas.openxmlformats.org/officeDocument/2006/relationships/customXml" Target="../ink/ink487.xml"/><Relationship Id="rId220" Type="http://schemas.openxmlformats.org/officeDocument/2006/relationships/image" Target="../media/image430.png"/><Relationship Id="rId241" Type="http://schemas.openxmlformats.org/officeDocument/2006/relationships/customXml" Target="../ink/ink503.xml"/><Relationship Id="rId15" Type="http://schemas.openxmlformats.org/officeDocument/2006/relationships/customXml" Target="../ink/ink390.xml"/><Relationship Id="rId36" Type="http://schemas.openxmlformats.org/officeDocument/2006/relationships/image" Target="../media/image338.png"/><Relationship Id="rId57" Type="http://schemas.openxmlformats.org/officeDocument/2006/relationships/customXml" Target="../ink/ink411.xml"/><Relationship Id="rId262" Type="http://schemas.openxmlformats.org/officeDocument/2006/relationships/image" Target="../media/image451.png"/><Relationship Id="rId283" Type="http://schemas.openxmlformats.org/officeDocument/2006/relationships/customXml" Target="../ink/ink524.xml"/><Relationship Id="rId78" Type="http://schemas.openxmlformats.org/officeDocument/2006/relationships/image" Target="../media/image359.png"/><Relationship Id="rId99" Type="http://schemas.openxmlformats.org/officeDocument/2006/relationships/customXml" Target="../ink/ink432.xml"/><Relationship Id="rId101" Type="http://schemas.openxmlformats.org/officeDocument/2006/relationships/customXml" Target="../ink/ink433.xml"/><Relationship Id="rId122" Type="http://schemas.openxmlformats.org/officeDocument/2006/relationships/image" Target="../media/image381.png"/><Relationship Id="rId143" Type="http://schemas.openxmlformats.org/officeDocument/2006/relationships/customXml" Target="../ink/ink454.xml"/><Relationship Id="rId164" Type="http://schemas.openxmlformats.org/officeDocument/2006/relationships/image" Target="../media/image402.png"/><Relationship Id="rId185" Type="http://schemas.openxmlformats.org/officeDocument/2006/relationships/customXml" Target="../ink/ink475.xml"/><Relationship Id="rId9" Type="http://schemas.openxmlformats.org/officeDocument/2006/relationships/customXml" Target="../ink/ink387.xml"/><Relationship Id="rId210" Type="http://schemas.openxmlformats.org/officeDocument/2006/relationships/image" Target="../media/image425.png"/><Relationship Id="rId26" Type="http://schemas.openxmlformats.org/officeDocument/2006/relationships/image" Target="../media/image333.png"/><Relationship Id="rId231" Type="http://schemas.openxmlformats.org/officeDocument/2006/relationships/customXml" Target="../ink/ink498.xml"/><Relationship Id="rId252" Type="http://schemas.openxmlformats.org/officeDocument/2006/relationships/image" Target="../media/image446.png"/><Relationship Id="rId273" Type="http://schemas.openxmlformats.org/officeDocument/2006/relationships/customXml" Target="../ink/ink519.xml"/><Relationship Id="rId294" Type="http://schemas.openxmlformats.org/officeDocument/2006/relationships/image" Target="../media/image467.png"/><Relationship Id="rId47" Type="http://schemas.openxmlformats.org/officeDocument/2006/relationships/customXml" Target="../ink/ink406.xml"/><Relationship Id="rId68" Type="http://schemas.openxmlformats.org/officeDocument/2006/relationships/image" Target="../media/image354.png"/><Relationship Id="rId89" Type="http://schemas.openxmlformats.org/officeDocument/2006/relationships/customXml" Target="../ink/ink427.xml"/><Relationship Id="rId112" Type="http://schemas.openxmlformats.org/officeDocument/2006/relationships/image" Target="../media/image376.png"/><Relationship Id="rId133" Type="http://schemas.openxmlformats.org/officeDocument/2006/relationships/customXml" Target="../ink/ink449.xml"/><Relationship Id="rId154" Type="http://schemas.openxmlformats.org/officeDocument/2006/relationships/image" Target="../media/image397.png"/><Relationship Id="rId175" Type="http://schemas.openxmlformats.org/officeDocument/2006/relationships/customXml" Target="../ink/ink470.xml"/><Relationship Id="rId196" Type="http://schemas.openxmlformats.org/officeDocument/2006/relationships/image" Target="../media/image418.png"/><Relationship Id="rId200" Type="http://schemas.openxmlformats.org/officeDocument/2006/relationships/image" Target="../media/image420.png"/><Relationship Id="rId16" Type="http://schemas.openxmlformats.org/officeDocument/2006/relationships/image" Target="../media/image328.png"/><Relationship Id="rId221" Type="http://schemas.openxmlformats.org/officeDocument/2006/relationships/customXml" Target="../ink/ink493.xml"/><Relationship Id="rId242" Type="http://schemas.openxmlformats.org/officeDocument/2006/relationships/image" Target="../media/image441.png"/><Relationship Id="rId263" Type="http://schemas.openxmlformats.org/officeDocument/2006/relationships/customXml" Target="../ink/ink514.xml"/><Relationship Id="rId284" Type="http://schemas.openxmlformats.org/officeDocument/2006/relationships/image" Target="../media/image462.png"/><Relationship Id="rId37" Type="http://schemas.openxmlformats.org/officeDocument/2006/relationships/customXml" Target="../ink/ink401.xml"/><Relationship Id="rId58" Type="http://schemas.openxmlformats.org/officeDocument/2006/relationships/image" Target="../media/image349.png"/><Relationship Id="rId79" Type="http://schemas.openxmlformats.org/officeDocument/2006/relationships/customXml" Target="../ink/ink422.xml"/><Relationship Id="rId102" Type="http://schemas.openxmlformats.org/officeDocument/2006/relationships/image" Target="../media/image371.png"/><Relationship Id="rId123" Type="http://schemas.openxmlformats.org/officeDocument/2006/relationships/customXml" Target="../ink/ink444.xml"/><Relationship Id="rId144" Type="http://schemas.openxmlformats.org/officeDocument/2006/relationships/image" Target="../media/image392.png"/><Relationship Id="rId90" Type="http://schemas.openxmlformats.org/officeDocument/2006/relationships/image" Target="../media/image365.png"/><Relationship Id="rId165" Type="http://schemas.openxmlformats.org/officeDocument/2006/relationships/customXml" Target="../ink/ink465.xml"/><Relationship Id="rId186" Type="http://schemas.openxmlformats.org/officeDocument/2006/relationships/image" Target="../media/image413.png"/><Relationship Id="rId211" Type="http://schemas.openxmlformats.org/officeDocument/2006/relationships/customXml" Target="../ink/ink488.xml"/><Relationship Id="rId232" Type="http://schemas.openxmlformats.org/officeDocument/2006/relationships/image" Target="../media/image436.png"/><Relationship Id="rId253" Type="http://schemas.openxmlformats.org/officeDocument/2006/relationships/customXml" Target="../ink/ink509.xml"/><Relationship Id="rId274" Type="http://schemas.openxmlformats.org/officeDocument/2006/relationships/image" Target="../media/image457.png"/><Relationship Id="rId295" Type="http://schemas.openxmlformats.org/officeDocument/2006/relationships/customXml" Target="../ink/ink530.xml"/><Relationship Id="rId27" Type="http://schemas.openxmlformats.org/officeDocument/2006/relationships/customXml" Target="../ink/ink396.xml"/><Relationship Id="rId48" Type="http://schemas.openxmlformats.org/officeDocument/2006/relationships/image" Target="../media/image344.png"/><Relationship Id="rId69" Type="http://schemas.openxmlformats.org/officeDocument/2006/relationships/customXml" Target="../ink/ink417.xml"/><Relationship Id="rId113" Type="http://schemas.openxmlformats.org/officeDocument/2006/relationships/customXml" Target="../ink/ink439.xml"/><Relationship Id="rId134" Type="http://schemas.openxmlformats.org/officeDocument/2006/relationships/image" Target="../media/image387.png"/><Relationship Id="rId80" Type="http://schemas.openxmlformats.org/officeDocument/2006/relationships/image" Target="../media/image360.png"/><Relationship Id="rId155" Type="http://schemas.openxmlformats.org/officeDocument/2006/relationships/customXml" Target="../ink/ink460.xml"/><Relationship Id="rId176" Type="http://schemas.openxmlformats.org/officeDocument/2006/relationships/image" Target="../media/image408.png"/><Relationship Id="rId197" Type="http://schemas.openxmlformats.org/officeDocument/2006/relationships/customXml" Target="../ink/ink481.xml"/><Relationship Id="rId201" Type="http://schemas.openxmlformats.org/officeDocument/2006/relationships/customXml" Target="../ink/ink483.xml"/><Relationship Id="rId222" Type="http://schemas.openxmlformats.org/officeDocument/2006/relationships/image" Target="../media/image431.png"/><Relationship Id="rId243" Type="http://schemas.openxmlformats.org/officeDocument/2006/relationships/customXml" Target="../ink/ink504.xml"/><Relationship Id="rId264" Type="http://schemas.openxmlformats.org/officeDocument/2006/relationships/image" Target="../media/image452.png"/><Relationship Id="rId285" Type="http://schemas.openxmlformats.org/officeDocument/2006/relationships/customXml" Target="../ink/ink525.xml"/><Relationship Id="rId17" Type="http://schemas.openxmlformats.org/officeDocument/2006/relationships/customXml" Target="../ink/ink391.xml"/><Relationship Id="rId38" Type="http://schemas.openxmlformats.org/officeDocument/2006/relationships/image" Target="../media/image339.png"/><Relationship Id="rId59" Type="http://schemas.openxmlformats.org/officeDocument/2006/relationships/customXml" Target="../ink/ink412.xml"/><Relationship Id="rId103" Type="http://schemas.openxmlformats.org/officeDocument/2006/relationships/customXml" Target="../ink/ink434.xml"/><Relationship Id="rId124" Type="http://schemas.openxmlformats.org/officeDocument/2006/relationships/image" Target="../media/image382.png"/><Relationship Id="rId70" Type="http://schemas.openxmlformats.org/officeDocument/2006/relationships/image" Target="../media/image355.png"/><Relationship Id="rId91" Type="http://schemas.openxmlformats.org/officeDocument/2006/relationships/customXml" Target="../ink/ink428.xml"/><Relationship Id="rId145" Type="http://schemas.openxmlformats.org/officeDocument/2006/relationships/customXml" Target="../ink/ink455.xml"/><Relationship Id="rId166" Type="http://schemas.openxmlformats.org/officeDocument/2006/relationships/image" Target="../media/image403.png"/><Relationship Id="rId187" Type="http://schemas.openxmlformats.org/officeDocument/2006/relationships/customXml" Target="../ink/ink47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26.png"/><Relationship Id="rId233" Type="http://schemas.openxmlformats.org/officeDocument/2006/relationships/customXml" Target="../ink/ink499.xml"/><Relationship Id="rId254" Type="http://schemas.openxmlformats.org/officeDocument/2006/relationships/image" Target="../media/image447.png"/><Relationship Id="rId28" Type="http://schemas.openxmlformats.org/officeDocument/2006/relationships/image" Target="../media/image334.png"/><Relationship Id="rId49" Type="http://schemas.openxmlformats.org/officeDocument/2006/relationships/customXml" Target="../ink/ink407.xml"/><Relationship Id="rId114" Type="http://schemas.openxmlformats.org/officeDocument/2006/relationships/image" Target="../media/image377.png"/><Relationship Id="rId275" Type="http://schemas.openxmlformats.org/officeDocument/2006/relationships/customXml" Target="../ink/ink520.xml"/><Relationship Id="rId296" Type="http://schemas.openxmlformats.org/officeDocument/2006/relationships/image" Target="../media/image468.png"/><Relationship Id="rId300" Type="http://schemas.openxmlformats.org/officeDocument/2006/relationships/image" Target="../media/image470.png"/><Relationship Id="rId60" Type="http://schemas.openxmlformats.org/officeDocument/2006/relationships/image" Target="../media/image350.png"/><Relationship Id="rId81" Type="http://schemas.openxmlformats.org/officeDocument/2006/relationships/customXml" Target="../ink/ink423.xml"/><Relationship Id="rId135" Type="http://schemas.openxmlformats.org/officeDocument/2006/relationships/customXml" Target="../ink/ink450.xml"/><Relationship Id="rId156" Type="http://schemas.openxmlformats.org/officeDocument/2006/relationships/image" Target="../media/image398.png"/><Relationship Id="rId177" Type="http://schemas.openxmlformats.org/officeDocument/2006/relationships/customXml" Target="../ink/ink471.xml"/><Relationship Id="rId198" Type="http://schemas.openxmlformats.org/officeDocument/2006/relationships/image" Target="../media/image419.png"/><Relationship Id="rId202" Type="http://schemas.openxmlformats.org/officeDocument/2006/relationships/image" Target="../media/image421.png"/><Relationship Id="rId223" Type="http://schemas.openxmlformats.org/officeDocument/2006/relationships/customXml" Target="../ink/ink494.xml"/><Relationship Id="rId244" Type="http://schemas.openxmlformats.org/officeDocument/2006/relationships/image" Target="../media/image442.png"/><Relationship Id="rId18" Type="http://schemas.openxmlformats.org/officeDocument/2006/relationships/image" Target="../media/image329.png"/><Relationship Id="rId39" Type="http://schemas.openxmlformats.org/officeDocument/2006/relationships/customXml" Target="../ink/ink402.xml"/><Relationship Id="rId265" Type="http://schemas.openxmlformats.org/officeDocument/2006/relationships/customXml" Target="../ink/ink515.xml"/><Relationship Id="rId286" Type="http://schemas.openxmlformats.org/officeDocument/2006/relationships/image" Target="../media/image463.png"/><Relationship Id="rId50" Type="http://schemas.openxmlformats.org/officeDocument/2006/relationships/image" Target="../media/image345.png"/><Relationship Id="rId104" Type="http://schemas.openxmlformats.org/officeDocument/2006/relationships/image" Target="../media/image372.png"/><Relationship Id="rId125" Type="http://schemas.openxmlformats.org/officeDocument/2006/relationships/customXml" Target="../ink/ink445.xml"/><Relationship Id="rId146" Type="http://schemas.openxmlformats.org/officeDocument/2006/relationships/image" Target="../media/image393.png"/><Relationship Id="rId167" Type="http://schemas.openxmlformats.org/officeDocument/2006/relationships/customXml" Target="../ink/ink466.xml"/><Relationship Id="rId188" Type="http://schemas.openxmlformats.org/officeDocument/2006/relationships/image" Target="../media/image414.png"/><Relationship Id="rId71" Type="http://schemas.openxmlformats.org/officeDocument/2006/relationships/customXml" Target="../ink/ink418.xml"/><Relationship Id="rId92" Type="http://schemas.openxmlformats.org/officeDocument/2006/relationships/image" Target="../media/image366.png"/><Relationship Id="rId213" Type="http://schemas.openxmlformats.org/officeDocument/2006/relationships/customXml" Target="../ink/ink489.xml"/><Relationship Id="rId234" Type="http://schemas.openxmlformats.org/officeDocument/2006/relationships/image" Target="../media/image437.png"/><Relationship Id="rId2" Type="http://schemas.openxmlformats.org/officeDocument/2006/relationships/image" Target="../media/image321.png"/><Relationship Id="rId29" Type="http://schemas.openxmlformats.org/officeDocument/2006/relationships/customXml" Target="../ink/ink397.xml"/><Relationship Id="rId255" Type="http://schemas.openxmlformats.org/officeDocument/2006/relationships/customXml" Target="../ink/ink510.xml"/><Relationship Id="rId276" Type="http://schemas.openxmlformats.org/officeDocument/2006/relationships/image" Target="../media/image458.png"/><Relationship Id="rId297" Type="http://schemas.openxmlformats.org/officeDocument/2006/relationships/customXml" Target="../ink/ink531.xml"/><Relationship Id="rId40" Type="http://schemas.openxmlformats.org/officeDocument/2006/relationships/image" Target="../media/image340.png"/><Relationship Id="rId115" Type="http://schemas.openxmlformats.org/officeDocument/2006/relationships/customXml" Target="../ink/ink440.xml"/><Relationship Id="rId136" Type="http://schemas.openxmlformats.org/officeDocument/2006/relationships/image" Target="../media/image388.png"/><Relationship Id="rId157" Type="http://schemas.openxmlformats.org/officeDocument/2006/relationships/customXml" Target="../ink/ink461.xml"/><Relationship Id="rId178" Type="http://schemas.openxmlformats.org/officeDocument/2006/relationships/image" Target="../media/image409.png"/><Relationship Id="rId61" Type="http://schemas.openxmlformats.org/officeDocument/2006/relationships/customXml" Target="../ink/ink413.xml"/><Relationship Id="rId82" Type="http://schemas.openxmlformats.org/officeDocument/2006/relationships/image" Target="../media/image361.png"/><Relationship Id="rId199" Type="http://schemas.openxmlformats.org/officeDocument/2006/relationships/customXml" Target="../ink/ink482.xml"/><Relationship Id="rId203" Type="http://schemas.openxmlformats.org/officeDocument/2006/relationships/customXml" Target="../ink/ink484.xml"/><Relationship Id="rId19" Type="http://schemas.openxmlformats.org/officeDocument/2006/relationships/customXml" Target="../ink/ink392.xml"/><Relationship Id="rId224" Type="http://schemas.openxmlformats.org/officeDocument/2006/relationships/image" Target="../media/image432.png"/><Relationship Id="rId245" Type="http://schemas.openxmlformats.org/officeDocument/2006/relationships/customXml" Target="../ink/ink505.xml"/><Relationship Id="rId266" Type="http://schemas.openxmlformats.org/officeDocument/2006/relationships/image" Target="../media/image453.png"/><Relationship Id="rId287" Type="http://schemas.openxmlformats.org/officeDocument/2006/relationships/customXml" Target="../ink/ink526.xml"/><Relationship Id="rId30" Type="http://schemas.openxmlformats.org/officeDocument/2006/relationships/image" Target="../media/image335.png"/><Relationship Id="rId105" Type="http://schemas.openxmlformats.org/officeDocument/2006/relationships/customXml" Target="../ink/ink435.xml"/><Relationship Id="rId126" Type="http://schemas.openxmlformats.org/officeDocument/2006/relationships/image" Target="../media/image383.png"/><Relationship Id="rId147" Type="http://schemas.openxmlformats.org/officeDocument/2006/relationships/customXml" Target="../ink/ink456.xml"/><Relationship Id="rId168" Type="http://schemas.openxmlformats.org/officeDocument/2006/relationships/image" Target="../media/image404.png"/><Relationship Id="rId51" Type="http://schemas.openxmlformats.org/officeDocument/2006/relationships/customXml" Target="../ink/ink408.xml"/><Relationship Id="rId72" Type="http://schemas.openxmlformats.org/officeDocument/2006/relationships/image" Target="../media/image356.png"/><Relationship Id="rId93" Type="http://schemas.openxmlformats.org/officeDocument/2006/relationships/customXml" Target="../ink/ink429.xml"/><Relationship Id="rId189" Type="http://schemas.openxmlformats.org/officeDocument/2006/relationships/customXml" Target="../ink/ink477.xml"/><Relationship Id="rId3" Type="http://schemas.openxmlformats.org/officeDocument/2006/relationships/customXml" Target="../ink/ink384.xml"/><Relationship Id="rId214" Type="http://schemas.openxmlformats.org/officeDocument/2006/relationships/image" Target="../media/image427.png"/><Relationship Id="rId235" Type="http://schemas.openxmlformats.org/officeDocument/2006/relationships/customXml" Target="../ink/ink500.xml"/><Relationship Id="rId256" Type="http://schemas.openxmlformats.org/officeDocument/2006/relationships/image" Target="../media/image448.png"/><Relationship Id="rId277" Type="http://schemas.openxmlformats.org/officeDocument/2006/relationships/customXml" Target="../ink/ink521.xml"/><Relationship Id="rId298" Type="http://schemas.openxmlformats.org/officeDocument/2006/relationships/image" Target="../media/image469.png"/><Relationship Id="rId116" Type="http://schemas.openxmlformats.org/officeDocument/2006/relationships/image" Target="../media/image378.png"/><Relationship Id="rId137" Type="http://schemas.openxmlformats.org/officeDocument/2006/relationships/customXml" Target="../ink/ink451.xml"/><Relationship Id="rId158" Type="http://schemas.openxmlformats.org/officeDocument/2006/relationships/image" Target="../media/image399.png"/><Relationship Id="rId20" Type="http://schemas.openxmlformats.org/officeDocument/2006/relationships/image" Target="../media/image330.png"/><Relationship Id="rId41" Type="http://schemas.openxmlformats.org/officeDocument/2006/relationships/customXml" Target="../ink/ink403.xml"/><Relationship Id="rId62" Type="http://schemas.openxmlformats.org/officeDocument/2006/relationships/image" Target="../media/image351.png"/><Relationship Id="rId83" Type="http://schemas.openxmlformats.org/officeDocument/2006/relationships/customXml" Target="../ink/ink424.xml"/><Relationship Id="rId179" Type="http://schemas.openxmlformats.org/officeDocument/2006/relationships/customXml" Target="../ink/ink472.xml"/><Relationship Id="rId190" Type="http://schemas.openxmlformats.org/officeDocument/2006/relationships/image" Target="../media/image415.png"/><Relationship Id="rId204" Type="http://schemas.openxmlformats.org/officeDocument/2006/relationships/image" Target="../media/image422.png"/><Relationship Id="rId225" Type="http://schemas.openxmlformats.org/officeDocument/2006/relationships/customXml" Target="../ink/ink495.xml"/><Relationship Id="rId246" Type="http://schemas.openxmlformats.org/officeDocument/2006/relationships/image" Target="../media/image443.png"/><Relationship Id="rId267" Type="http://schemas.openxmlformats.org/officeDocument/2006/relationships/customXml" Target="../ink/ink516.xml"/><Relationship Id="rId288" Type="http://schemas.openxmlformats.org/officeDocument/2006/relationships/image" Target="../media/image464.png"/><Relationship Id="rId106" Type="http://schemas.openxmlformats.org/officeDocument/2006/relationships/image" Target="../media/image373.png"/><Relationship Id="rId127" Type="http://schemas.openxmlformats.org/officeDocument/2006/relationships/customXml" Target="../ink/ink446.xml"/><Relationship Id="rId10" Type="http://schemas.openxmlformats.org/officeDocument/2006/relationships/image" Target="../media/image325.png"/><Relationship Id="rId31" Type="http://schemas.openxmlformats.org/officeDocument/2006/relationships/customXml" Target="../ink/ink398.xml"/><Relationship Id="rId52" Type="http://schemas.openxmlformats.org/officeDocument/2006/relationships/image" Target="../media/image346.png"/><Relationship Id="rId73" Type="http://schemas.openxmlformats.org/officeDocument/2006/relationships/customXml" Target="../ink/ink419.xml"/><Relationship Id="rId94" Type="http://schemas.openxmlformats.org/officeDocument/2006/relationships/image" Target="../media/image367.png"/><Relationship Id="rId148" Type="http://schemas.openxmlformats.org/officeDocument/2006/relationships/image" Target="../media/image394.png"/><Relationship Id="rId169" Type="http://schemas.openxmlformats.org/officeDocument/2006/relationships/customXml" Target="../ink/ink467.xml"/><Relationship Id="rId4" Type="http://schemas.openxmlformats.org/officeDocument/2006/relationships/image" Target="../media/image322.png"/><Relationship Id="rId180" Type="http://schemas.openxmlformats.org/officeDocument/2006/relationships/image" Target="../media/image410.png"/><Relationship Id="rId215" Type="http://schemas.openxmlformats.org/officeDocument/2006/relationships/customXml" Target="../ink/ink490.xml"/><Relationship Id="rId236" Type="http://schemas.openxmlformats.org/officeDocument/2006/relationships/image" Target="../media/image438.png"/><Relationship Id="rId257" Type="http://schemas.openxmlformats.org/officeDocument/2006/relationships/customXml" Target="../ink/ink511.xml"/><Relationship Id="rId278" Type="http://schemas.openxmlformats.org/officeDocument/2006/relationships/image" Target="../media/image459.png"/><Relationship Id="rId42" Type="http://schemas.openxmlformats.org/officeDocument/2006/relationships/image" Target="../media/image341.png"/><Relationship Id="rId84" Type="http://schemas.openxmlformats.org/officeDocument/2006/relationships/image" Target="../media/image362.png"/><Relationship Id="rId138" Type="http://schemas.openxmlformats.org/officeDocument/2006/relationships/image" Target="../media/image389.png"/><Relationship Id="rId191" Type="http://schemas.openxmlformats.org/officeDocument/2006/relationships/customXml" Target="../ink/ink478.xml"/><Relationship Id="rId205" Type="http://schemas.openxmlformats.org/officeDocument/2006/relationships/customXml" Target="../ink/ink485.xml"/><Relationship Id="rId247" Type="http://schemas.openxmlformats.org/officeDocument/2006/relationships/customXml" Target="../ink/ink506.xml"/><Relationship Id="rId107" Type="http://schemas.openxmlformats.org/officeDocument/2006/relationships/customXml" Target="../ink/ink436.xml"/><Relationship Id="rId289" Type="http://schemas.openxmlformats.org/officeDocument/2006/relationships/customXml" Target="../ink/ink527.xml"/><Relationship Id="rId11" Type="http://schemas.openxmlformats.org/officeDocument/2006/relationships/customXml" Target="../ink/ink388.xml"/><Relationship Id="rId53" Type="http://schemas.openxmlformats.org/officeDocument/2006/relationships/customXml" Target="../ink/ink409.xml"/><Relationship Id="rId149" Type="http://schemas.openxmlformats.org/officeDocument/2006/relationships/customXml" Target="../ink/ink457.xml"/><Relationship Id="rId95" Type="http://schemas.openxmlformats.org/officeDocument/2006/relationships/customXml" Target="../ink/ink430.xml"/><Relationship Id="rId160" Type="http://schemas.openxmlformats.org/officeDocument/2006/relationships/image" Target="../media/image400.png"/><Relationship Id="rId216" Type="http://schemas.openxmlformats.org/officeDocument/2006/relationships/image" Target="../media/image428.png"/><Relationship Id="rId258" Type="http://schemas.openxmlformats.org/officeDocument/2006/relationships/image" Target="../media/image449.png"/><Relationship Id="rId22" Type="http://schemas.openxmlformats.org/officeDocument/2006/relationships/image" Target="../media/image331.png"/><Relationship Id="rId64" Type="http://schemas.openxmlformats.org/officeDocument/2006/relationships/image" Target="../media/image352.png"/><Relationship Id="rId118" Type="http://schemas.openxmlformats.org/officeDocument/2006/relationships/image" Target="../media/image379.png"/><Relationship Id="rId171" Type="http://schemas.openxmlformats.org/officeDocument/2006/relationships/customXml" Target="../ink/ink468.xml"/><Relationship Id="rId227" Type="http://schemas.openxmlformats.org/officeDocument/2006/relationships/customXml" Target="../ink/ink496.xml"/><Relationship Id="rId269" Type="http://schemas.openxmlformats.org/officeDocument/2006/relationships/customXml" Target="../ink/ink517.xml"/><Relationship Id="rId33" Type="http://schemas.openxmlformats.org/officeDocument/2006/relationships/customXml" Target="../ink/ink399.xml"/><Relationship Id="rId129" Type="http://schemas.openxmlformats.org/officeDocument/2006/relationships/customXml" Target="../ink/ink447.xml"/><Relationship Id="rId280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.xml"/><Relationship Id="rId299" Type="http://schemas.openxmlformats.org/officeDocument/2006/relationships/customXml" Target="../ink/ink681.xml"/><Relationship Id="rId21" Type="http://schemas.openxmlformats.org/officeDocument/2006/relationships/customXml" Target="../ink/ink542.xml"/><Relationship Id="rId63" Type="http://schemas.openxmlformats.org/officeDocument/2006/relationships/customXml" Target="../ink/ink563.xml"/><Relationship Id="rId159" Type="http://schemas.openxmlformats.org/officeDocument/2006/relationships/customXml" Target="../ink/ink611.xml"/><Relationship Id="rId324" Type="http://schemas.openxmlformats.org/officeDocument/2006/relationships/image" Target="../media/image2760.png"/><Relationship Id="rId170" Type="http://schemas.openxmlformats.org/officeDocument/2006/relationships/image" Target="../media/image1990.png"/><Relationship Id="rId226" Type="http://schemas.openxmlformats.org/officeDocument/2006/relationships/image" Target="../media/image2270.png"/><Relationship Id="rId268" Type="http://schemas.openxmlformats.org/officeDocument/2006/relationships/image" Target="../media/image2480.png"/><Relationship Id="rId32" Type="http://schemas.openxmlformats.org/officeDocument/2006/relationships/image" Target="../media/image1300.png"/><Relationship Id="rId74" Type="http://schemas.openxmlformats.org/officeDocument/2006/relationships/image" Target="../media/image1510.png"/><Relationship Id="rId128" Type="http://schemas.openxmlformats.org/officeDocument/2006/relationships/image" Target="../media/image1780.png"/><Relationship Id="rId335" Type="http://schemas.openxmlformats.org/officeDocument/2006/relationships/customXml" Target="../ink/ink699.xml"/><Relationship Id="rId5" Type="http://schemas.openxmlformats.org/officeDocument/2006/relationships/customXml" Target="../ink/ink534.xml"/><Relationship Id="rId181" Type="http://schemas.openxmlformats.org/officeDocument/2006/relationships/customXml" Target="../ink/ink622.xml"/><Relationship Id="rId237" Type="http://schemas.openxmlformats.org/officeDocument/2006/relationships/customXml" Target="../ink/ink650.xml"/><Relationship Id="rId279" Type="http://schemas.openxmlformats.org/officeDocument/2006/relationships/customXml" Target="../ink/ink671.xml"/><Relationship Id="rId43" Type="http://schemas.openxmlformats.org/officeDocument/2006/relationships/customXml" Target="../ink/ink553.xml"/><Relationship Id="rId139" Type="http://schemas.openxmlformats.org/officeDocument/2006/relationships/customXml" Target="../ink/ink601.xml"/><Relationship Id="rId290" Type="http://schemas.openxmlformats.org/officeDocument/2006/relationships/image" Target="../media/image2590.png"/><Relationship Id="rId304" Type="http://schemas.openxmlformats.org/officeDocument/2006/relationships/image" Target="../media/image2660.png"/><Relationship Id="rId346" Type="http://schemas.openxmlformats.org/officeDocument/2006/relationships/image" Target="../media/image2870.png"/><Relationship Id="rId85" Type="http://schemas.openxmlformats.org/officeDocument/2006/relationships/customXml" Target="../ink/ink574.xml"/><Relationship Id="rId150" Type="http://schemas.openxmlformats.org/officeDocument/2006/relationships/image" Target="../media/image1890.png"/><Relationship Id="rId192" Type="http://schemas.openxmlformats.org/officeDocument/2006/relationships/image" Target="../media/image2100.png"/><Relationship Id="rId206" Type="http://schemas.openxmlformats.org/officeDocument/2006/relationships/image" Target="../media/image2170.png"/><Relationship Id="rId248" Type="http://schemas.openxmlformats.org/officeDocument/2006/relationships/image" Target="../media/image2380.png"/><Relationship Id="rId12" Type="http://schemas.openxmlformats.org/officeDocument/2006/relationships/image" Target="../media/image1200.png"/><Relationship Id="rId108" Type="http://schemas.openxmlformats.org/officeDocument/2006/relationships/image" Target="../media/image1680.png"/><Relationship Id="rId315" Type="http://schemas.openxmlformats.org/officeDocument/2006/relationships/customXml" Target="../ink/ink689.xml"/><Relationship Id="rId357" Type="http://schemas.openxmlformats.org/officeDocument/2006/relationships/customXml" Target="../ink/ink710.xml"/><Relationship Id="rId54" Type="http://schemas.openxmlformats.org/officeDocument/2006/relationships/image" Target="../media/image1410.png"/><Relationship Id="rId96" Type="http://schemas.openxmlformats.org/officeDocument/2006/relationships/image" Target="../media/image1620.png"/><Relationship Id="rId161" Type="http://schemas.openxmlformats.org/officeDocument/2006/relationships/customXml" Target="../ink/ink612.xml"/><Relationship Id="rId217" Type="http://schemas.openxmlformats.org/officeDocument/2006/relationships/customXml" Target="../ink/ink640.xml"/><Relationship Id="rId259" Type="http://schemas.openxmlformats.org/officeDocument/2006/relationships/customXml" Target="../ink/ink661.xml"/><Relationship Id="rId23" Type="http://schemas.openxmlformats.org/officeDocument/2006/relationships/customXml" Target="../ink/ink543.xml"/><Relationship Id="rId119" Type="http://schemas.openxmlformats.org/officeDocument/2006/relationships/customXml" Target="../ink/ink591.xml"/><Relationship Id="rId270" Type="http://schemas.openxmlformats.org/officeDocument/2006/relationships/image" Target="../media/image2490.png"/><Relationship Id="rId326" Type="http://schemas.openxmlformats.org/officeDocument/2006/relationships/image" Target="../media/image2770.png"/><Relationship Id="rId65" Type="http://schemas.openxmlformats.org/officeDocument/2006/relationships/customXml" Target="../ink/ink564.xml"/><Relationship Id="rId130" Type="http://schemas.openxmlformats.org/officeDocument/2006/relationships/image" Target="../media/image1790.png"/><Relationship Id="rId172" Type="http://schemas.openxmlformats.org/officeDocument/2006/relationships/image" Target="../media/image2000.png"/><Relationship Id="rId228" Type="http://schemas.openxmlformats.org/officeDocument/2006/relationships/image" Target="../media/image2280.png"/><Relationship Id="rId281" Type="http://schemas.openxmlformats.org/officeDocument/2006/relationships/customXml" Target="../ink/ink672.xml"/><Relationship Id="rId337" Type="http://schemas.openxmlformats.org/officeDocument/2006/relationships/customXml" Target="../ink/ink700.xml"/><Relationship Id="rId34" Type="http://schemas.openxmlformats.org/officeDocument/2006/relationships/image" Target="../media/image1310.png"/><Relationship Id="rId76" Type="http://schemas.openxmlformats.org/officeDocument/2006/relationships/image" Target="../media/image1520.png"/><Relationship Id="rId141" Type="http://schemas.openxmlformats.org/officeDocument/2006/relationships/customXml" Target="../ink/ink602.xml"/><Relationship Id="rId7" Type="http://schemas.openxmlformats.org/officeDocument/2006/relationships/customXml" Target="../ink/ink535.xml"/><Relationship Id="rId183" Type="http://schemas.openxmlformats.org/officeDocument/2006/relationships/customXml" Target="../ink/ink623.xml"/><Relationship Id="rId239" Type="http://schemas.openxmlformats.org/officeDocument/2006/relationships/customXml" Target="../ink/ink651.xml"/><Relationship Id="rId250" Type="http://schemas.openxmlformats.org/officeDocument/2006/relationships/image" Target="../media/image2390.png"/><Relationship Id="rId292" Type="http://schemas.openxmlformats.org/officeDocument/2006/relationships/image" Target="../media/image2600.png"/><Relationship Id="rId306" Type="http://schemas.openxmlformats.org/officeDocument/2006/relationships/image" Target="../media/image2670.png"/><Relationship Id="rId45" Type="http://schemas.openxmlformats.org/officeDocument/2006/relationships/customXml" Target="../ink/ink554.xml"/><Relationship Id="rId87" Type="http://schemas.openxmlformats.org/officeDocument/2006/relationships/customXml" Target="../ink/ink575.xml"/><Relationship Id="rId110" Type="http://schemas.openxmlformats.org/officeDocument/2006/relationships/image" Target="../media/image1690.png"/><Relationship Id="rId348" Type="http://schemas.openxmlformats.org/officeDocument/2006/relationships/image" Target="../media/image2880.png"/><Relationship Id="rId152" Type="http://schemas.openxmlformats.org/officeDocument/2006/relationships/image" Target="../media/image1900.png"/><Relationship Id="rId194" Type="http://schemas.openxmlformats.org/officeDocument/2006/relationships/image" Target="../media/image2110.png"/><Relationship Id="rId208" Type="http://schemas.openxmlformats.org/officeDocument/2006/relationships/image" Target="../media/image2180.png"/><Relationship Id="rId261" Type="http://schemas.openxmlformats.org/officeDocument/2006/relationships/customXml" Target="../ink/ink662.xml"/><Relationship Id="rId14" Type="http://schemas.openxmlformats.org/officeDocument/2006/relationships/image" Target="../media/image1210.png"/><Relationship Id="rId56" Type="http://schemas.openxmlformats.org/officeDocument/2006/relationships/image" Target="../media/image1420.png"/><Relationship Id="rId317" Type="http://schemas.openxmlformats.org/officeDocument/2006/relationships/customXml" Target="../ink/ink690.xml"/><Relationship Id="rId98" Type="http://schemas.openxmlformats.org/officeDocument/2006/relationships/image" Target="../media/image1630.png"/><Relationship Id="rId121" Type="http://schemas.openxmlformats.org/officeDocument/2006/relationships/customXml" Target="../ink/ink592.xml"/><Relationship Id="rId163" Type="http://schemas.openxmlformats.org/officeDocument/2006/relationships/customXml" Target="../ink/ink613.xml"/><Relationship Id="rId219" Type="http://schemas.openxmlformats.org/officeDocument/2006/relationships/customXml" Target="../ink/ink641.xml"/><Relationship Id="rId230" Type="http://schemas.openxmlformats.org/officeDocument/2006/relationships/image" Target="../media/image2290.png"/><Relationship Id="rId25" Type="http://schemas.openxmlformats.org/officeDocument/2006/relationships/customXml" Target="../ink/ink544.xml"/><Relationship Id="rId46" Type="http://schemas.openxmlformats.org/officeDocument/2006/relationships/image" Target="../media/image1370.png"/><Relationship Id="rId67" Type="http://schemas.openxmlformats.org/officeDocument/2006/relationships/customXml" Target="../ink/ink565.xml"/><Relationship Id="rId272" Type="http://schemas.openxmlformats.org/officeDocument/2006/relationships/image" Target="../media/image2500.png"/><Relationship Id="rId293" Type="http://schemas.openxmlformats.org/officeDocument/2006/relationships/customXml" Target="../ink/ink678.xml"/><Relationship Id="rId307" Type="http://schemas.openxmlformats.org/officeDocument/2006/relationships/customXml" Target="../ink/ink685.xml"/><Relationship Id="rId328" Type="http://schemas.openxmlformats.org/officeDocument/2006/relationships/image" Target="../media/image2780.png"/><Relationship Id="rId349" Type="http://schemas.openxmlformats.org/officeDocument/2006/relationships/customXml" Target="../ink/ink706.xml"/><Relationship Id="rId88" Type="http://schemas.openxmlformats.org/officeDocument/2006/relationships/image" Target="../media/image1580.png"/><Relationship Id="rId111" Type="http://schemas.openxmlformats.org/officeDocument/2006/relationships/customXml" Target="../ink/ink587.xml"/><Relationship Id="rId132" Type="http://schemas.openxmlformats.org/officeDocument/2006/relationships/image" Target="../media/image1800.png"/><Relationship Id="rId153" Type="http://schemas.openxmlformats.org/officeDocument/2006/relationships/customXml" Target="../ink/ink608.xml"/><Relationship Id="rId174" Type="http://schemas.openxmlformats.org/officeDocument/2006/relationships/image" Target="../media/image2010.png"/><Relationship Id="rId195" Type="http://schemas.openxmlformats.org/officeDocument/2006/relationships/customXml" Target="../ink/ink629.xml"/><Relationship Id="rId209" Type="http://schemas.openxmlformats.org/officeDocument/2006/relationships/customXml" Target="../ink/ink636.xml"/><Relationship Id="rId220" Type="http://schemas.openxmlformats.org/officeDocument/2006/relationships/image" Target="../media/image2240.png"/><Relationship Id="rId241" Type="http://schemas.openxmlformats.org/officeDocument/2006/relationships/customXml" Target="../ink/ink652.xml"/><Relationship Id="rId15" Type="http://schemas.openxmlformats.org/officeDocument/2006/relationships/customXml" Target="../ink/ink539.xml"/><Relationship Id="rId36" Type="http://schemas.openxmlformats.org/officeDocument/2006/relationships/image" Target="../media/image1320.png"/><Relationship Id="rId57" Type="http://schemas.openxmlformats.org/officeDocument/2006/relationships/customXml" Target="../ink/ink560.xml"/><Relationship Id="rId262" Type="http://schemas.openxmlformats.org/officeDocument/2006/relationships/image" Target="../media/image2450.png"/><Relationship Id="rId283" Type="http://schemas.openxmlformats.org/officeDocument/2006/relationships/customXml" Target="../ink/ink673.xml"/><Relationship Id="rId318" Type="http://schemas.openxmlformats.org/officeDocument/2006/relationships/image" Target="../media/image2730.png"/><Relationship Id="rId339" Type="http://schemas.openxmlformats.org/officeDocument/2006/relationships/customXml" Target="../ink/ink701.xml"/><Relationship Id="rId78" Type="http://schemas.openxmlformats.org/officeDocument/2006/relationships/image" Target="../media/image1530.png"/><Relationship Id="rId99" Type="http://schemas.openxmlformats.org/officeDocument/2006/relationships/customXml" Target="../ink/ink581.xml"/><Relationship Id="rId101" Type="http://schemas.openxmlformats.org/officeDocument/2006/relationships/customXml" Target="../ink/ink582.xml"/><Relationship Id="rId122" Type="http://schemas.openxmlformats.org/officeDocument/2006/relationships/image" Target="../media/image1750.png"/><Relationship Id="rId143" Type="http://schemas.openxmlformats.org/officeDocument/2006/relationships/customXml" Target="../ink/ink603.xml"/><Relationship Id="rId164" Type="http://schemas.openxmlformats.org/officeDocument/2006/relationships/image" Target="../media/image1960.png"/><Relationship Id="rId185" Type="http://schemas.openxmlformats.org/officeDocument/2006/relationships/customXml" Target="../ink/ink624.xml"/><Relationship Id="rId350" Type="http://schemas.openxmlformats.org/officeDocument/2006/relationships/image" Target="../media/image2890.png"/><Relationship Id="rId9" Type="http://schemas.openxmlformats.org/officeDocument/2006/relationships/customXml" Target="../ink/ink536.xml"/><Relationship Id="rId210" Type="http://schemas.openxmlformats.org/officeDocument/2006/relationships/image" Target="../media/image2190.png"/><Relationship Id="rId26" Type="http://schemas.openxmlformats.org/officeDocument/2006/relationships/image" Target="../media/image1270.png"/><Relationship Id="rId231" Type="http://schemas.openxmlformats.org/officeDocument/2006/relationships/customXml" Target="../ink/ink647.xml"/><Relationship Id="rId252" Type="http://schemas.openxmlformats.org/officeDocument/2006/relationships/image" Target="../media/image2400.png"/><Relationship Id="rId273" Type="http://schemas.openxmlformats.org/officeDocument/2006/relationships/customXml" Target="../ink/ink668.xml"/><Relationship Id="rId294" Type="http://schemas.openxmlformats.org/officeDocument/2006/relationships/image" Target="../media/image2610.png"/><Relationship Id="rId308" Type="http://schemas.openxmlformats.org/officeDocument/2006/relationships/image" Target="../media/image2680.png"/><Relationship Id="rId329" Type="http://schemas.openxmlformats.org/officeDocument/2006/relationships/customXml" Target="../ink/ink696.xml"/><Relationship Id="rId47" Type="http://schemas.openxmlformats.org/officeDocument/2006/relationships/customXml" Target="../ink/ink555.xml"/><Relationship Id="rId68" Type="http://schemas.openxmlformats.org/officeDocument/2006/relationships/image" Target="../media/image1480.png"/><Relationship Id="rId89" Type="http://schemas.openxmlformats.org/officeDocument/2006/relationships/customXml" Target="../ink/ink576.xml"/><Relationship Id="rId112" Type="http://schemas.openxmlformats.org/officeDocument/2006/relationships/image" Target="../media/image1700.png"/><Relationship Id="rId133" Type="http://schemas.openxmlformats.org/officeDocument/2006/relationships/customXml" Target="../ink/ink598.xml"/><Relationship Id="rId154" Type="http://schemas.openxmlformats.org/officeDocument/2006/relationships/image" Target="../media/image1910.png"/><Relationship Id="rId175" Type="http://schemas.openxmlformats.org/officeDocument/2006/relationships/customXml" Target="../ink/ink619.xml"/><Relationship Id="rId340" Type="http://schemas.openxmlformats.org/officeDocument/2006/relationships/image" Target="../media/image2840.png"/><Relationship Id="rId196" Type="http://schemas.openxmlformats.org/officeDocument/2006/relationships/image" Target="../media/image2120.png"/><Relationship Id="rId200" Type="http://schemas.openxmlformats.org/officeDocument/2006/relationships/image" Target="../media/image2140.png"/><Relationship Id="rId16" Type="http://schemas.openxmlformats.org/officeDocument/2006/relationships/image" Target="../media/image1220.png"/><Relationship Id="rId221" Type="http://schemas.openxmlformats.org/officeDocument/2006/relationships/customXml" Target="../ink/ink642.xml"/><Relationship Id="rId242" Type="http://schemas.openxmlformats.org/officeDocument/2006/relationships/image" Target="../media/image2350.png"/><Relationship Id="rId263" Type="http://schemas.openxmlformats.org/officeDocument/2006/relationships/customXml" Target="../ink/ink663.xml"/><Relationship Id="rId284" Type="http://schemas.openxmlformats.org/officeDocument/2006/relationships/image" Target="../media/image2560.png"/><Relationship Id="rId319" Type="http://schemas.openxmlformats.org/officeDocument/2006/relationships/customXml" Target="../ink/ink691.xml"/><Relationship Id="rId37" Type="http://schemas.openxmlformats.org/officeDocument/2006/relationships/customXml" Target="../ink/ink550.xml"/><Relationship Id="rId58" Type="http://schemas.openxmlformats.org/officeDocument/2006/relationships/image" Target="../media/image1430.png"/><Relationship Id="rId79" Type="http://schemas.openxmlformats.org/officeDocument/2006/relationships/customXml" Target="../ink/ink571.xml"/><Relationship Id="rId102" Type="http://schemas.openxmlformats.org/officeDocument/2006/relationships/image" Target="../media/image1650.png"/><Relationship Id="rId123" Type="http://schemas.openxmlformats.org/officeDocument/2006/relationships/customXml" Target="../ink/ink593.xml"/><Relationship Id="rId144" Type="http://schemas.openxmlformats.org/officeDocument/2006/relationships/image" Target="../media/image1860.png"/><Relationship Id="rId330" Type="http://schemas.openxmlformats.org/officeDocument/2006/relationships/image" Target="../media/image2790.png"/><Relationship Id="rId90" Type="http://schemas.openxmlformats.org/officeDocument/2006/relationships/image" Target="../media/image1590.png"/><Relationship Id="rId165" Type="http://schemas.openxmlformats.org/officeDocument/2006/relationships/customXml" Target="../ink/ink614.xml"/><Relationship Id="rId186" Type="http://schemas.openxmlformats.org/officeDocument/2006/relationships/image" Target="../media/image2070.png"/><Relationship Id="rId351" Type="http://schemas.openxmlformats.org/officeDocument/2006/relationships/customXml" Target="../ink/ink707.xml"/><Relationship Id="rId211" Type="http://schemas.openxmlformats.org/officeDocument/2006/relationships/customXml" Target="../ink/ink637.xml"/><Relationship Id="rId232" Type="http://schemas.openxmlformats.org/officeDocument/2006/relationships/image" Target="../media/image2300.png"/><Relationship Id="rId253" Type="http://schemas.openxmlformats.org/officeDocument/2006/relationships/customXml" Target="../ink/ink658.xml"/><Relationship Id="rId274" Type="http://schemas.openxmlformats.org/officeDocument/2006/relationships/image" Target="../media/image2510.png"/><Relationship Id="rId295" Type="http://schemas.openxmlformats.org/officeDocument/2006/relationships/customXml" Target="../ink/ink679.xml"/><Relationship Id="rId309" Type="http://schemas.openxmlformats.org/officeDocument/2006/relationships/customXml" Target="../ink/ink686.xml"/><Relationship Id="rId27" Type="http://schemas.openxmlformats.org/officeDocument/2006/relationships/customXml" Target="../ink/ink545.xml"/><Relationship Id="rId48" Type="http://schemas.openxmlformats.org/officeDocument/2006/relationships/image" Target="../media/image1380.png"/><Relationship Id="rId69" Type="http://schemas.openxmlformats.org/officeDocument/2006/relationships/customXml" Target="../ink/ink566.xml"/><Relationship Id="rId113" Type="http://schemas.openxmlformats.org/officeDocument/2006/relationships/customXml" Target="../ink/ink588.xml"/><Relationship Id="rId134" Type="http://schemas.openxmlformats.org/officeDocument/2006/relationships/image" Target="../media/image1810.png"/><Relationship Id="rId320" Type="http://schemas.openxmlformats.org/officeDocument/2006/relationships/image" Target="../media/image2740.png"/><Relationship Id="rId80" Type="http://schemas.openxmlformats.org/officeDocument/2006/relationships/image" Target="../media/image1540.png"/><Relationship Id="rId155" Type="http://schemas.openxmlformats.org/officeDocument/2006/relationships/customXml" Target="../ink/ink609.xml"/><Relationship Id="rId176" Type="http://schemas.openxmlformats.org/officeDocument/2006/relationships/image" Target="../media/image2020.png"/><Relationship Id="rId197" Type="http://schemas.openxmlformats.org/officeDocument/2006/relationships/customXml" Target="../ink/ink630.xml"/><Relationship Id="rId341" Type="http://schemas.openxmlformats.org/officeDocument/2006/relationships/customXml" Target="../ink/ink702.xml"/><Relationship Id="rId201" Type="http://schemas.openxmlformats.org/officeDocument/2006/relationships/customXml" Target="../ink/ink632.xml"/><Relationship Id="rId222" Type="http://schemas.openxmlformats.org/officeDocument/2006/relationships/image" Target="../media/image2250.png"/><Relationship Id="rId243" Type="http://schemas.openxmlformats.org/officeDocument/2006/relationships/customXml" Target="../ink/ink653.xml"/><Relationship Id="rId264" Type="http://schemas.openxmlformats.org/officeDocument/2006/relationships/image" Target="../media/image2460.png"/><Relationship Id="rId285" Type="http://schemas.openxmlformats.org/officeDocument/2006/relationships/customXml" Target="../ink/ink674.xml"/><Relationship Id="rId17" Type="http://schemas.openxmlformats.org/officeDocument/2006/relationships/customXml" Target="../ink/ink540.xml"/><Relationship Id="rId38" Type="http://schemas.openxmlformats.org/officeDocument/2006/relationships/image" Target="../media/image1330.png"/><Relationship Id="rId59" Type="http://schemas.openxmlformats.org/officeDocument/2006/relationships/customXml" Target="../ink/ink561.xml"/><Relationship Id="rId103" Type="http://schemas.openxmlformats.org/officeDocument/2006/relationships/customXml" Target="../ink/ink583.xml"/><Relationship Id="rId124" Type="http://schemas.openxmlformats.org/officeDocument/2006/relationships/image" Target="../media/image1760.png"/><Relationship Id="rId310" Type="http://schemas.openxmlformats.org/officeDocument/2006/relationships/image" Target="../media/image2690.png"/><Relationship Id="rId70" Type="http://schemas.openxmlformats.org/officeDocument/2006/relationships/image" Target="../media/image1490.png"/><Relationship Id="rId91" Type="http://schemas.openxmlformats.org/officeDocument/2006/relationships/customXml" Target="../ink/ink577.xml"/><Relationship Id="rId145" Type="http://schemas.openxmlformats.org/officeDocument/2006/relationships/customXml" Target="../ink/ink604.xml"/><Relationship Id="rId166" Type="http://schemas.openxmlformats.org/officeDocument/2006/relationships/image" Target="../media/image1970.png"/><Relationship Id="rId187" Type="http://schemas.openxmlformats.org/officeDocument/2006/relationships/customXml" Target="../ink/ink625.xml"/><Relationship Id="rId331" Type="http://schemas.openxmlformats.org/officeDocument/2006/relationships/customXml" Target="../ink/ink697.xml"/><Relationship Id="rId35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00.png"/><Relationship Id="rId233" Type="http://schemas.openxmlformats.org/officeDocument/2006/relationships/customXml" Target="../ink/ink648.xml"/><Relationship Id="rId254" Type="http://schemas.openxmlformats.org/officeDocument/2006/relationships/image" Target="../media/image2410.png"/><Relationship Id="rId28" Type="http://schemas.openxmlformats.org/officeDocument/2006/relationships/image" Target="../media/image1280.png"/><Relationship Id="rId49" Type="http://schemas.openxmlformats.org/officeDocument/2006/relationships/customXml" Target="../ink/ink556.xml"/><Relationship Id="rId114" Type="http://schemas.openxmlformats.org/officeDocument/2006/relationships/image" Target="../media/image1710.png"/><Relationship Id="rId275" Type="http://schemas.openxmlformats.org/officeDocument/2006/relationships/customXml" Target="../ink/ink669.xml"/><Relationship Id="rId296" Type="http://schemas.openxmlformats.org/officeDocument/2006/relationships/image" Target="../media/image2620.png"/><Relationship Id="rId300" Type="http://schemas.openxmlformats.org/officeDocument/2006/relationships/image" Target="../media/image2640.png"/><Relationship Id="rId60" Type="http://schemas.openxmlformats.org/officeDocument/2006/relationships/image" Target="../media/image1440.png"/><Relationship Id="rId81" Type="http://schemas.openxmlformats.org/officeDocument/2006/relationships/customXml" Target="../ink/ink572.xml"/><Relationship Id="rId135" Type="http://schemas.openxmlformats.org/officeDocument/2006/relationships/customXml" Target="../ink/ink599.xml"/><Relationship Id="rId156" Type="http://schemas.openxmlformats.org/officeDocument/2006/relationships/image" Target="../media/image1920.png"/><Relationship Id="rId177" Type="http://schemas.openxmlformats.org/officeDocument/2006/relationships/customXml" Target="../ink/ink620.xml"/><Relationship Id="rId198" Type="http://schemas.openxmlformats.org/officeDocument/2006/relationships/image" Target="../media/image2130.png"/><Relationship Id="rId321" Type="http://schemas.openxmlformats.org/officeDocument/2006/relationships/customXml" Target="../ink/ink692.xml"/><Relationship Id="rId342" Type="http://schemas.openxmlformats.org/officeDocument/2006/relationships/image" Target="../media/image2850.png"/><Relationship Id="rId202" Type="http://schemas.openxmlformats.org/officeDocument/2006/relationships/image" Target="../media/image2150.png"/><Relationship Id="rId223" Type="http://schemas.openxmlformats.org/officeDocument/2006/relationships/customXml" Target="../ink/ink643.xml"/><Relationship Id="rId244" Type="http://schemas.openxmlformats.org/officeDocument/2006/relationships/image" Target="../media/image2360.png"/><Relationship Id="rId18" Type="http://schemas.openxmlformats.org/officeDocument/2006/relationships/image" Target="../media/image1230.png"/><Relationship Id="rId39" Type="http://schemas.openxmlformats.org/officeDocument/2006/relationships/customXml" Target="../ink/ink551.xml"/><Relationship Id="rId265" Type="http://schemas.openxmlformats.org/officeDocument/2006/relationships/customXml" Target="../ink/ink664.xml"/><Relationship Id="rId286" Type="http://schemas.openxmlformats.org/officeDocument/2006/relationships/image" Target="../media/image2570.png"/><Relationship Id="rId50" Type="http://schemas.openxmlformats.org/officeDocument/2006/relationships/image" Target="../media/image1390.png"/><Relationship Id="rId104" Type="http://schemas.openxmlformats.org/officeDocument/2006/relationships/image" Target="../media/image1660.png"/><Relationship Id="rId125" Type="http://schemas.openxmlformats.org/officeDocument/2006/relationships/customXml" Target="../ink/ink594.xml"/><Relationship Id="rId146" Type="http://schemas.openxmlformats.org/officeDocument/2006/relationships/image" Target="../media/image1870.png"/><Relationship Id="rId167" Type="http://schemas.openxmlformats.org/officeDocument/2006/relationships/customXml" Target="../ink/ink615.xml"/><Relationship Id="rId188" Type="http://schemas.openxmlformats.org/officeDocument/2006/relationships/image" Target="../media/image2080.png"/><Relationship Id="rId311" Type="http://schemas.openxmlformats.org/officeDocument/2006/relationships/customXml" Target="../ink/ink687.xml"/><Relationship Id="rId332" Type="http://schemas.openxmlformats.org/officeDocument/2006/relationships/image" Target="../media/image2800.png"/><Relationship Id="rId353" Type="http://schemas.openxmlformats.org/officeDocument/2006/relationships/customXml" Target="../ink/ink708.xml"/><Relationship Id="rId71" Type="http://schemas.openxmlformats.org/officeDocument/2006/relationships/customXml" Target="../ink/ink567.xml"/><Relationship Id="rId92" Type="http://schemas.openxmlformats.org/officeDocument/2006/relationships/image" Target="../media/image1600.png"/><Relationship Id="rId213" Type="http://schemas.openxmlformats.org/officeDocument/2006/relationships/customXml" Target="../ink/ink638.xml"/><Relationship Id="rId234" Type="http://schemas.openxmlformats.org/officeDocument/2006/relationships/image" Target="../media/image2310.png"/><Relationship Id="rId2" Type="http://schemas.openxmlformats.org/officeDocument/2006/relationships/image" Target="../media/image321.png"/><Relationship Id="rId29" Type="http://schemas.openxmlformats.org/officeDocument/2006/relationships/customXml" Target="../ink/ink546.xml"/><Relationship Id="rId255" Type="http://schemas.openxmlformats.org/officeDocument/2006/relationships/customXml" Target="../ink/ink659.xml"/><Relationship Id="rId276" Type="http://schemas.openxmlformats.org/officeDocument/2006/relationships/image" Target="../media/image2520.png"/><Relationship Id="rId297" Type="http://schemas.openxmlformats.org/officeDocument/2006/relationships/customXml" Target="../ink/ink680.xml"/><Relationship Id="rId40" Type="http://schemas.openxmlformats.org/officeDocument/2006/relationships/image" Target="../media/image1340.png"/><Relationship Id="rId115" Type="http://schemas.openxmlformats.org/officeDocument/2006/relationships/customXml" Target="../ink/ink589.xml"/><Relationship Id="rId136" Type="http://schemas.openxmlformats.org/officeDocument/2006/relationships/image" Target="../media/image1820.png"/><Relationship Id="rId157" Type="http://schemas.openxmlformats.org/officeDocument/2006/relationships/customXml" Target="../ink/ink610.xml"/><Relationship Id="rId178" Type="http://schemas.openxmlformats.org/officeDocument/2006/relationships/image" Target="../media/image2030.png"/><Relationship Id="rId301" Type="http://schemas.openxmlformats.org/officeDocument/2006/relationships/customXml" Target="../ink/ink682.xml"/><Relationship Id="rId322" Type="http://schemas.openxmlformats.org/officeDocument/2006/relationships/image" Target="../media/image2750.png"/><Relationship Id="rId343" Type="http://schemas.openxmlformats.org/officeDocument/2006/relationships/customXml" Target="../ink/ink703.xml"/><Relationship Id="rId61" Type="http://schemas.openxmlformats.org/officeDocument/2006/relationships/customXml" Target="../ink/ink562.xml"/><Relationship Id="rId82" Type="http://schemas.openxmlformats.org/officeDocument/2006/relationships/image" Target="../media/image1550.png"/><Relationship Id="rId199" Type="http://schemas.openxmlformats.org/officeDocument/2006/relationships/customXml" Target="../ink/ink631.xml"/><Relationship Id="rId203" Type="http://schemas.openxmlformats.org/officeDocument/2006/relationships/customXml" Target="../ink/ink633.xml"/><Relationship Id="rId19" Type="http://schemas.openxmlformats.org/officeDocument/2006/relationships/customXml" Target="../ink/ink541.xml"/><Relationship Id="rId224" Type="http://schemas.openxmlformats.org/officeDocument/2006/relationships/image" Target="../media/image2260.png"/><Relationship Id="rId245" Type="http://schemas.openxmlformats.org/officeDocument/2006/relationships/customXml" Target="../ink/ink654.xml"/><Relationship Id="rId266" Type="http://schemas.openxmlformats.org/officeDocument/2006/relationships/image" Target="../media/image2470.png"/><Relationship Id="rId287" Type="http://schemas.openxmlformats.org/officeDocument/2006/relationships/customXml" Target="../ink/ink675.xml"/><Relationship Id="rId30" Type="http://schemas.openxmlformats.org/officeDocument/2006/relationships/image" Target="../media/image1290.png"/><Relationship Id="rId105" Type="http://schemas.openxmlformats.org/officeDocument/2006/relationships/customXml" Target="../ink/ink584.xml"/><Relationship Id="rId126" Type="http://schemas.openxmlformats.org/officeDocument/2006/relationships/image" Target="../media/image1770.png"/><Relationship Id="rId147" Type="http://schemas.openxmlformats.org/officeDocument/2006/relationships/customXml" Target="../ink/ink605.xml"/><Relationship Id="rId168" Type="http://schemas.openxmlformats.org/officeDocument/2006/relationships/image" Target="../media/image1980.png"/><Relationship Id="rId312" Type="http://schemas.openxmlformats.org/officeDocument/2006/relationships/image" Target="../media/image2700.png"/><Relationship Id="rId333" Type="http://schemas.openxmlformats.org/officeDocument/2006/relationships/customXml" Target="../ink/ink698.xml"/><Relationship Id="rId354" Type="http://schemas.openxmlformats.org/officeDocument/2006/relationships/image" Target="../media/image2911.png"/><Relationship Id="rId51" Type="http://schemas.openxmlformats.org/officeDocument/2006/relationships/customXml" Target="../ink/ink557.xml"/><Relationship Id="rId72" Type="http://schemas.openxmlformats.org/officeDocument/2006/relationships/image" Target="../media/image1500.png"/><Relationship Id="rId93" Type="http://schemas.openxmlformats.org/officeDocument/2006/relationships/customXml" Target="../ink/ink578.xml"/><Relationship Id="rId189" Type="http://schemas.openxmlformats.org/officeDocument/2006/relationships/customXml" Target="../ink/ink626.xml"/><Relationship Id="rId3" Type="http://schemas.openxmlformats.org/officeDocument/2006/relationships/customXml" Target="../ink/ink533.xml"/><Relationship Id="rId214" Type="http://schemas.openxmlformats.org/officeDocument/2006/relationships/image" Target="../media/image2210.png"/><Relationship Id="rId235" Type="http://schemas.openxmlformats.org/officeDocument/2006/relationships/customXml" Target="../ink/ink649.xml"/><Relationship Id="rId256" Type="http://schemas.openxmlformats.org/officeDocument/2006/relationships/image" Target="../media/image2420.png"/><Relationship Id="rId277" Type="http://schemas.openxmlformats.org/officeDocument/2006/relationships/customXml" Target="../ink/ink670.xml"/><Relationship Id="rId298" Type="http://schemas.openxmlformats.org/officeDocument/2006/relationships/image" Target="../media/image2630.png"/><Relationship Id="rId116" Type="http://schemas.openxmlformats.org/officeDocument/2006/relationships/image" Target="../media/image1720.png"/><Relationship Id="rId137" Type="http://schemas.openxmlformats.org/officeDocument/2006/relationships/customXml" Target="../ink/ink600.xml"/><Relationship Id="rId158" Type="http://schemas.openxmlformats.org/officeDocument/2006/relationships/image" Target="../media/image1930.png"/><Relationship Id="rId302" Type="http://schemas.openxmlformats.org/officeDocument/2006/relationships/image" Target="../media/image2650.png"/><Relationship Id="rId323" Type="http://schemas.openxmlformats.org/officeDocument/2006/relationships/customXml" Target="../ink/ink693.xml"/><Relationship Id="rId344" Type="http://schemas.openxmlformats.org/officeDocument/2006/relationships/image" Target="../media/image2860.png"/><Relationship Id="rId20" Type="http://schemas.openxmlformats.org/officeDocument/2006/relationships/image" Target="../media/image1240.png"/><Relationship Id="rId41" Type="http://schemas.openxmlformats.org/officeDocument/2006/relationships/customXml" Target="../ink/ink552.xml"/><Relationship Id="rId62" Type="http://schemas.openxmlformats.org/officeDocument/2006/relationships/image" Target="../media/image1450.png"/><Relationship Id="rId83" Type="http://schemas.openxmlformats.org/officeDocument/2006/relationships/customXml" Target="../ink/ink573.xml"/><Relationship Id="rId179" Type="http://schemas.openxmlformats.org/officeDocument/2006/relationships/customXml" Target="../ink/ink621.xml"/><Relationship Id="rId190" Type="http://schemas.openxmlformats.org/officeDocument/2006/relationships/image" Target="../media/image2090.png"/><Relationship Id="rId204" Type="http://schemas.openxmlformats.org/officeDocument/2006/relationships/image" Target="../media/image2160.png"/><Relationship Id="rId225" Type="http://schemas.openxmlformats.org/officeDocument/2006/relationships/customXml" Target="../ink/ink644.xml"/><Relationship Id="rId246" Type="http://schemas.openxmlformats.org/officeDocument/2006/relationships/image" Target="../media/image2370.png"/><Relationship Id="rId267" Type="http://schemas.openxmlformats.org/officeDocument/2006/relationships/customXml" Target="../ink/ink665.xml"/><Relationship Id="rId288" Type="http://schemas.openxmlformats.org/officeDocument/2006/relationships/image" Target="../media/image2580.png"/><Relationship Id="rId106" Type="http://schemas.openxmlformats.org/officeDocument/2006/relationships/image" Target="../media/image1670.png"/><Relationship Id="rId127" Type="http://schemas.openxmlformats.org/officeDocument/2006/relationships/customXml" Target="../ink/ink595.xml"/><Relationship Id="rId313" Type="http://schemas.openxmlformats.org/officeDocument/2006/relationships/customXml" Target="../ink/ink688.xml"/><Relationship Id="rId10" Type="http://schemas.openxmlformats.org/officeDocument/2006/relationships/image" Target="../media/image1190.png"/><Relationship Id="rId31" Type="http://schemas.openxmlformats.org/officeDocument/2006/relationships/customXml" Target="../ink/ink547.xml"/><Relationship Id="rId52" Type="http://schemas.openxmlformats.org/officeDocument/2006/relationships/image" Target="../media/image1400.png"/><Relationship Id="rId73" Type="http://schemas.openxmlformats.org/officeDocument/2006/relationships/customXml" Target="../ink/ink568.xml"/><Relationship Id="rId94" Type="http://schemas.openxmlformats.org/officeDocument/2006/relationships/image" Target="../media/image1610.png"/><Relationship Id="rId148" Type="http://schemas.openxmlformats.org/officeDocument/2006/relationships/image" Target="../media/image1880.png"/><Relationship Id="rId169" Type="http://schemas.openxmlformats.org/officeDocument/2006/relationships/customXml" Target="../ink/ink616.xml"/><Relationship Id="rId334" Type="http://schemas.openxmlformats.org/officeDocument/2006/relationships/image" Target="../media/image2811.png"/><Relationship Id="rId355" Type="http://schemas.openxmlformats.org/officeDocument/2006/relationships/customXml" Target="../ink/ink709.xml"/><Relationship Id="rId4" Type="http://schemas.openxmlformats.org/officeDocument/2006/relationships/image" Target="../media/image1160.png"/><Relationship Id="rId180" Type="http://schemas.openxmlformats.org/officeDocument/2006/relationships/image" Target="../media/image2040.png"/><Relationship Id="rId215" Type="http://schemas.openxmlformats.org/officeDocument/2006/relationships/customXml" Target="../ink/ink639.xml"/><Relationship Id="rId236" Type="http://schemas.openxmlformats.org/officeDocument/2006/relationships/image" Target="../media/image2320.png"/><Relationship Id="rId257" Type="http://schemas.openxmlformats.org/officeDocument/2006/relationships/customXml" Target="../ink/ink660.xml"/><Relationship Id="rId278" Type="http://schemas.openxmlformats.org/officeDocument/2006/relationships/image" Target="../media/image2530.png"/><Relationship Id="rId303" Type="http://schemas.openxmlformats.org/officeDocument/2006/relationships/customXml" Target="../ink/ink683.xml"/><Relationship Id="rId42" Type="http://schemas.openxmlformats.org/officeDocument/2006/relationships/image" Target="../media/image1350.png"/><Relationship Id="rId84" Type="http://schemas.openxmlformats.org/officeDocument/2006/relationships/image" Target="../media/image1560.png"/><Relationship Id="rId138" Type="http://schemas.openxmlformats.org/officeDocument/2006/relationships/image" Target="../media/image1830.png"/><Relationship Id="rId345" Type="http://schemas.openxmlformats.org/officeDocument/2006/relationships/customXml" Target="../ink/ink704.xml"/><Relationship Id="rId191" Type="http://schemas.openxmlformats.org/officeDocument/2006/relationships/customXml" Target="../ink/ink627.xml"/><Relationship Id="rId205" Type="http://schemas.openxmlformats.org/officeDocument/2006/relationships/customXml" Target="../ink/ink634.xml"/><Relationship Id="rId247" Type="http://schemas.openxmlformats.org/officeDocument/2006/relationships/customXml" Target="../ink/ink655.xml"/><Relationship Id="rId107" Type="http://schemas.openxmlformats.org/officeDocument/2006/relationships/customXml" Target="../ink/ink585.xml"/><Relationship Id="rId289" Type="http://schemas.openxmlformats.org/officeDocument/2006/relationships/customXml" Target="../ink/ink676.xml"/><Relationship Id="rId11" Type="http://schemas.openxmlformats.org/officeDocument/2006/relationships/customXml" Target="../ink/ink537.xml"/><Relationship Id="rId53" Type="http://schemas.openxmlformats.org/officeDocument/2006/relationships/customXml" Target="../ink/ink558.xml"/><Relationship Id="rId149" Type="http://schemas.openxmlformats.org/officeDocument/2006/relationships/customXml" Target="../ink/ink606.xml"/><Relationship Id="rId314" Type="http://schemas.openxmlformats.org/officeDocument/2006/relationships/image" Target="../media/image2711.png"/><Relationship Id="rId356" Type="http://schemas.openxmlformats.org/officeDocument/2006/relationships/image" Target="../media/image2920.png"/><Relationship Id="rId95" Type="http://schemas.openxmlformats.org/officeDocument/2006/relationships/customXml" Target="../ink/ink579.xml"/><Relationship Id="rId160" Type="http://schemas.openxmlformats.org/officeDocument/2006/relationships/image" Target="../media/image1940.png"/><Relationship Id="rId216" Type="http://schemas.openxmlformats.org/officeDocument/2006/relationships/image" Target="../media/image2220.png"/><Relationship Id="rId258" Type="http://schemas.openxmlformats.org/officeDocument/2006/relationships/image" Target="../media/image2430.png"/><Relationship Id="rId22" Type="http://schemas.openxmlformats.org/officeDocument/2006/relationships/image" Target="../media/image1250.png"/><Relationship Id="rId64" Type="http://schemas.openxmlformats.org/officeDocument/2006/relationships/image" Target="../media/image1460.png"/><Relationship Id="rId118" Type="http://schemas.openxmlformats.org/officeDocument/2006/relationships/image" Target="../media/image1730.png"/><Relationship Id="rId325" Type="http://schemas.openxmlformats.org/officeDocument/2006/relationships/customXml" Target="../ink/ink694.xml"/><Relationship Id="rId171" Type="http://schemas.openxmlformats.org/officeDocument/2006/relationships/customXml" Target="../ink/ink617.xml"/><Relationship Id="rId227" Type="http://schemas.openxmlformats.org/officeDocument/2006/relationships/customXml" Target="../ink/ink645.xml"/><Relationship Id="rId269" Type="http://schemas.openxmlformats.org/officeDocument/2006/relationships/customXml" Target="../ink/ink666.xml"/><Relationship Id="rId33" Type="http://schemas.openxmlformats.org/officeDocument/2006/relationships/customXml" Target="../ink/ink548.xml"/><Relationship Id="rId129" Type="http://schemas.openxmlformats.org/officeDocument/2006/relationships/customXml" Target="../ink/ink596.xml"/><Relationship Id="rId280" Type="http://schemas.openxmlformats.org/officeDocument/2006/relationships/image" Target="../media/image2540.png"/><Relationship Id="rId336" Type="http://schemas.openxmlformats.org/officeDocument/2006/relationships/image" Target="../media/image2820.png"/><Relationship Id="rId75" Type="http://schemas.openxmlformats.org/officeDocument/2006/relationships/customXml" Target="../ink/ink569.xml"/><Relationship Id="rId140" Type="http://schemas.openxmlformats.org/officeDocument/2006/relationships/image" Target="../media/image1840.png"/><Relationship Id="rId182" Type="http://schemas.openxmlformats.org/officeDocument/2006/relationships/image" Target="../media/image2050.png"/><Relationship Id="rId6" Type="http://schemas.openxmlformats.org/officeDocument/2006/relationships/image" Target="../media/image1170.png"/><Relationship Id="rId238" Type="http://schemas.openxmlformats.org/officeDocument/2006/relationships/image" Target="../media/image2330.png"/><Relationship Id="rId291" Type="http://schemas.openxmlformats.org/officeDocument/2006/relationships/customXml" Target="../ink/ink677.xml"/><Relationship Id="rId305" Type="http://schemas.openxmlformats.org/officeDocument/2006/relationships/customXml" Target="../ink/ink684.xml"/><Relationship Id="rId347" Type="http://schemas.openxmlformats.org/officeDocument/2006/relationships/customXml" Target="../ink/ink705.xml"/><Relationship Id="rId44" Type="http://schemas.openxmlformats.org/officeDocument/2006/relationships/image" Target="../media/image1360.png"/><Relationship Id="rId86" Type="http://schemas.openxmlformats.org/officeDocument/2006/relationships/image" Target="../media/image1570.png"/><Relationship Id="rId151" Type="http://schemas.openxmlformats.org/officeDocument/2006/relationships/customXml" Target="../ink/ink607.xml"/><Relationship Id="rId193" Type="http://schemas.openxmlformats.org/officeDocument/2006/relationships/customXml" Target="../ink/ink628.xml"/><Relationship Id="rId207" Type="http://schemas.openxmlformats.org/officeDocument/2006/relationships/customXml" Target="../ink/ink635.xml"/><Relationship Id="rId249" Type="http://schemas.openxmlformats.org/officeDocument/2006/relationships/customXml" Target="../ink/ink656.xml"/><Relationship Id="rId13" Type="http://schemas.openxmlformats.org/officeDocument/2006/relationships/customXml" Target="../ink/ink538.xml"/><Relationship Id="rId109" Type="http://schemas.openxmlformats.org/officeDocument/2006/relationships/customXml" Target="../ink/ink586.xml"/><Relationship Id="rId260" Type="http://schemas.openxmlformats.org/officeDocument/2006/relationships/image" Target="../media/image2440.png"/><Relationship Id="rId316" Type="http://schemas.openxmlformats.org/officeDocument/2006/relationships/image" Target="../media/image2720.png"/><Relationship Id="rId55" Type="http://schemas.openxmlformats.org/officeDocument/2006/relationships/customXml" Target="../ink/ink559.xml"/><Relationship Id="rId97" Type="http://schemas.openxmlformats.org/officeDocument/2006/relationships/customXml" Target="../ink/ink580.xml"/><Relationship Id="rId120" Type="http://schemas.openxmlformats.org/officeDocument/2006/relationships/image" Target="../media/image1740.png"/><Relationship Id="rId358" Type="http://schemas.openxmlformats.org/officeDocument/2006/relationships/image" Target="../media/image2930.png"/><Relationship Id="rId162" Type="http://schemas.openxmlformats.org/officeDocument/2006/relationships/image" Target="../media/image1950.png"/><Relationship Id="rId218" Type="http://schemas.openxmlformats.org/officeDocument/2006/relationships/image" Target="../media/image2230.png"/><Relationship Id="rId271" Type="http://schemas.openxmlformats.org/officeDocument/2006/relationships/customXml" Target="../ink/ink667.xml"/><Relationship Id="rId24" Type="http://schemas.openxmlformats.org/officeDocument/2006/relationships/image" Target="../media/image1260.png"/><Relationship Id="rId66" Type="http://schemas.openxmlformats.org/officeDocument/2006/relationships/image" Target="../media/image1470.png"/><Relationship Id="rId131" Type="http://schemas.openxmlformats.org/officeDocument/2006/relationships/customXml" Target="../ink/ink597.xml"/><Relationship Id="rId327" Type="http://schemas.openxmlformats.org/officeDocument/2006/relationships/customXml" Target="../ink/ink695.xml"/><Relationship Id="rId173" Type="http://schemas.openxmlformats.org/officeDocument/2006/relationships/customXml" Target="../ink/ink618.xml"/><Relationship Id="rId229" Type="http://schemas.openxmlformats.org/officeDocument/2006/relationships/customXml" Target="../ink/ink646.xml"/><Relationship Id="rId240" Type="http://schemas.openxmlformats.org/officeDocument/2006/relationships/image" Target="../media/image2340.png"/><Relationship Id="rId35" Type="http://schemas.openxmlformats.org/officeDocument/2006/relationships/customXml" Target="../ink/ink549.xml"/><Relationship Id="rId77" Type="http://schemas.openxmlformats.org/officeDocument/2006/relationships/customXml" Target="../ink/ink570.xml"/><Relationship Id="rId100" Type="http://schemas.openxmlformats.org/officeDocument/2006/relationships/image" Target="../media/image1640.png"/><Relationship Id="rId282" Type="http://schemas.openxmlformats.org/officeDocument/2006/relationships/image" Target="../media/image2550.png"/><Relationship Id="rId338" Type="http://schemas.openxmlformats.org/officeDocument/2006/relationships/image" Target="../media/image2830.png"/><Relationship Id="rId8" Type="http://schemas.openxmlformats.org/officeDocument/2006/relationships/image" Target="../media/image1180.png"/><Relationship Id="rId142" Type="http://schemas.openxmlformats.org/officeDocument/2006/relationships/image" Target="../media/image1850.png"/><Relationship Id="rId184" Type="http://schemas.openxmlformats.org/officeDocument/2006/relationships/image" Target="../media/image2060.png"/><Relationship Id="rId251" Type="http://schemas.openxmlformats.org/officeDocument/2006/relationships/customXml" Target="../ink/ink65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9.png"/><Relationship Id="rId21" Type="http://schemas.openxmlformats.org/officeDocument/2006/relationships/image" Target="../media/image481.png"/><Relationship Id="rId42" Type="http://schemas.openxmlformats.org/officeDocument/2006/relationships/customXml" Target="../ink/ink730.xml"/><Relationship Id="rId63" Type="http://schemas.openxmlformats.org/officeDocument/2006/relationships/image" Target="../media/image502.png"/><Relationship Id="rId84" Type="http://schemas.openxmlformats.org/officeDocument/2006/relationships/customXml" Target="../ink/ink751.xml"/><Relationship Id="rId138" Type="http://schemas.openxmlformats.org/officeDocument/2006/relationships/customXml" Target="../ink/ink778.xml"/><Relationship Id="rId107" Type="http://schemas.openxmlformats.org/officeDocument/2006/relationships/image" Target="../media/image524.png"/><Relationship Id="rId11" Type="http://schemas.openxmlformats.org/officeDocument/2006/relationships/image" Target="../media/image476.png"/><Relationship Id="rId32" Type="http://schemas.openxmlformats.org/officeDocument/2006/relationships/customXml" Target="../ink/ink725.xml"/><Relationship Id="rId53" Type="http://schemas.openxmlformats.org/officeDocument/2006/relationships/image" Target="../media/image497.png"/><Relationship Id="rId74" Type="http://schemas.openxmlformats.org/officeDocument/2006/relationships/customXml" Target="../ink/ink746.xml"/><Relationship Id="rId128" Type="http://schemas.openxmlformats.org/officeDocument/2006/relationships/customXml" Target="../ink/ink773.xml"/><Relationship Id="rId5" Type="http://schemas.openxmlformats.org/officeDocument/2006/relationships/image" Target="../media/image473.png"/><Relationship Id="rId90" Type="http://schemas.openxmlformats.org/officeDocument/2006/relationships/customXml" Target="../ink/ink754.xml"/><Relationship Id="rId95" Type="http://schemas.openxmlformats.org/officeDocument/2006/relationships/image" Target="../media/image518.png"/><Relationship Id="rId22" Type="http://schemas.openxmlformats.org/officeDocument/2006/relationships/customXml" Target="../ink/ink720.xml"/><Relationship Id="rId27" Type="http://schemas.openxmlformats.org/officeDocument/2006/relationships/image" Target="../media/image484.png"/><Relationship Id="rId43" Type="http://schemas.openxmlformats.org/officeDocument/2006/relationships/image" Target="../media/image492.png"/><Relationship Id="rId48" Type="http://schemas.openxmlformats.org/officeDocument/2006/relationships/customXml" Target="../ink/ink733.xml"/><Relationship Id="rId64" Type="http://schemas.openxmlformats.org/officeDocument/2006/relationships/customXml" Target="../ink/ink741.xml"/><Relationship Id="rId69" Type="http://schemas.openxmlformats.org/officeDocument/2006/relationships/image" Target="../media/image505.png"/><Relationship Id="rId113" Type="http://schemas.openxmlformats.org/officeDocument/2006/relationships/image" Target="../media/image527.png"/><Relationship Id="rId118" Type="http://schemas.openxmlformats.org/officeDocument/2006/relationships/customXml" Target="../ink/ink768.xml"/><Relationship Id="rId134" Type="http://schemas.openxmlformats.org/officeDocument/2006/relationships/customXml" Target="../ink/ink776.xml"/><Relationship Id="rId139" Type="http://schemas.openxmlformats.org/officeDocument/2006/relationships/image" Target="../media/image540.png"/><Relationship Id="rId80" Type="http://schemas.openxmlformats.org/officeDocument/2006/relationships/customXml" Target="../ink/ink749.xml"/><Relationship Id="rId85" Type="http://schemas.openxmlformats.org/officeDocument/2006/relationships/image" Target="../media/image513.png"/><Relationship Id="rId12" Type="http://schemas.openxmlformats.org/officeDocument/2006/relationships/customXml" Target="../ink/ink715.xml"/><Relationship Id="rId17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customXml" Target="../ink/ink728.xml"/><Relationship Id="rId59" Type="http://schemas.openxmlformats.org/officeDocument/2006/relationships/image" Target="../media/image500.png"/><Relationship Id="rId103" Type="http://schemas.openxmlformats.org/officeDocument/2006/relationships/image" Target="../media/image522.png"/><Relationship Id="rId108" Type="http://schemas.openxmlformats.org/officeDocument/2006/relationships/customXml" Target="../ink/ink763.xml"/><Relationship Id="rId124" Type="http://schemas.openxmlformats.org/officeDocument/2006/relationships/customXml" Target="../ink/ink771.xml"/><Relationship Id="rId129" Type="http://schemas.openxmlformats.org/officeDocument/2006/relationships/image" Target="../media/image535.png"/><Relationship Id="rId54" Type="http://schemas.openxmlformats.org/officeDocument/2006/relationships/customXml" Target="../ink/ink736.xml"/><Relationship Id="rId70" Type="http://schemas.openxmlformats.org/officeDocument/2006/relationships/customXml" Target="../ink/ink744.xml"/><Relationship Id="rId75" Type="http://schemas.openxmlformats.org/officeDocument/2006/relationships/image" Target="../media/image508.png"/><Relationship Id="rId91" Type="http://schemas.openxmlformats.org/officeDocument/2006/relationships/image" Target="../media/image516.png"/><Relationship Id="rId96" Type="http://schemas.openxmlformats.org/officeDocument/2006/relationships/customXml" Target="../ink/ink757.xml"/><Relationship Id="rId140" Type="http://schemas.openxmlformats.org/officeDocument/2006/relationships/customXml" Target="../ink/ink779.xml"/><Relationship Id="rId145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2.xml"/><Relationship Id="rId23" Type="http://schemas.openxmlformats.org/officeDocument/2006/relationships/image" Target="../media/image482.png"/><Relationship Id="rId28" Type="http://schemas.openxmlformats.org/officeDocument/2006/relationships/customXml" Target="../ink/ink723.xml"/><Relationship Id="rId49" Type="http://schemas.openxmlformats.org/officeDocument/2006/relationships/image" Target="../media/image495.png"/><Relationship Id="rId114" Type="http://schemas.openxmlformats.org/officeDocument/2006/relationships/customXml" Target="../ink/ink766.xml"/><Relationship Id="rId119" Type="http://schemas.openxmlformats.org/officeDocument/2006/relationships/image" Target="../media/image530.png"/><Relationship Id="rId44" Type="http://schemas.openxmlformats.org/officeDocument/2006/relationships/customXml" Target="../ink/ink731.xml"/><Relationship Id="rId60" Type="http://schemas.openxmlformats.org/officeDocument/2006/relationships/customXml" Target="../ink/ink739.xml"/><Relationship Id="rId65" Type="http://schemas.openxmlformats.org/officeDocument/2006/relationships/image" Target="../media/image503.png"/><Relationship Id="rId81" Type="http://schemas.openxmlformats.org/officeDocument/2006/relationships/image" Target="../media/image511.png"/><Relationship Id="rId86" Type="http://schemas.openxmlformats.org/officeDocument/2006/relationships/customXml" Target="../ink/ink752.xml"/><Relationship Id="rId130" Type="http://schemas.openxmlformats.org/officeDocument/2006/relationships/customXml" Target="../ink/ink774.xml"/><Relationship Id="rId135" Type="http://schemas.openxmlformats.org/officeDocument/2006/relationships/image" Target="../media/image538.png"/><Relationship Id="rId13" Type="http://schemas.openxmlformats.org/officeDocument/2006/relationships/image" Target="../media/image477.png"/><Relationship Id="rId18" Type="http://schemas.openxmlformats.org/officeDocument/2006/relationships/customXml" Target="../ink/ink718.xml"/><Relationship Id="rId39" Type="http://schemas.openxmlformats.org/officeDocument/2006/relationships/image" Target="../media/image490.png"/><Relationship Id="rId109" Type="http://schemas.openxmlformats.org/officeDocument/2006/relationships/image" Target="../media/image525.png"/><Relationship Id="rId34" Type="http://schemas.openxmlformats.org/officeDocument/2006/relationships/customXml" Target="../ink/ink726.xml"/><Relationship Id="rId50" Type="http://schemas.openxmlformats.org/officeDocument/2006/relationships/customXml" Target="../ink/ink734.xml"/><Relationship Id="rId55" Type="http://schemas.openxmlformats.org/officeDocument/2006/relationships/image" Target="../media/image498.png"/><Relationship Id="rId76" Type="http://schemas.openxmlformats.org/officeDocument/2006/relationships/customXml" Target="../ink/ink747.xml"/><Relationship Id="rId97" Type="http://schemas.openxmlformats.org/officeDocument/2006/relationships/image" Target="../media/image519.png"/><Relationship Id="rId104" Type="http://schemas.openxmlformats.org/officeDocument/2006/relationships/customXml" Target="../ink/ink761.xml"/><Relationship Id="rId120" Type="http://schemas.openxmlformats.org/officeDocument/2006/relationships/customXml" Target="../ink/ink769.xml"/><Relationship Id="rId125" Type="http://schemas.openxmlformats.org/officeDocument/2006/relationships/image" Target="../media/image533.png"/><Relationship Id="rId141" Type="http://schemas.openxmlformats.org/officeDocument/2006/relationships/image" Target="../media/image541.png"/><Relationship Id="rId146" Type="http://schemas.openxmlformats.org/officeDocument/2006/relationships/customXml" Target="../ink/ink782.xml"/><Relationship Id="rId7" Type="http://schemas.openxmlformats.org/officeDocument/2006/relationships/image" Target="../media/image474.png"/><Relationship Id="rId71" Type="http://schemas.openxmlformats.org/officeDocument/2006/relationships/image" Target="../media/image506.png"/><Relationship Id="rId92" Type="http://schemas.openxmlformats.org/officeDocument/2006/relationships/customXml" Target="../ink/ink755.xml"/><Relationship Id="rId2" Type="http://schemas.openxmlformats.org/officeDocument/2006/relationships/image" Target="../media/image471.png"/><Relationship Id="rId29" Type="http://schemas.openxmlformats.org/officeDocument/2006/relationships/image" Target="../media/image485.png"/><Relationship Id="rId24" Type="http://schemas.openxmlformats.org/officeDocument/2006/relationships/customXml" Target="../ink/ink721.xml"/><Relationship Id="rId40" Type="http://schemas.openxmlformats.org/officeDocument/2006/relationships/customXml" Target="../ink/ink729.xml"/><Relationship Id="rId45" Type="http://schemas.openxmlformats.org/officeDocument/2006/relationships/image" Target="../media/image493.png"/><Relationship Id="rId66" Type="http://schemas.openxmlformats.org/officeDocument/2006/relationships/customXml" Target="../ink/ink742.xml"/><Relationship Id="rId87" Type="http://schemas.openxmlformats.org/officeDocument/2006/relationships/image" Target="../media/image514.png"/><Relationship Id="rId110" Type="http://schemas.openxmlformats.org/officeDocument/2006/relationships/customXml" Target="../ink/ink764.xml"/><Relationship Id="rId115" Type="http://schemas.openxmlformats.org/officeDocument/2006/relationships/image" Target="../media/image528.png"/><Relationship Id="rId131" Type="http://schemas.openxmlformats.org/officeDocument/2006/relationships/image" Target="../media/image536.png"/><Relationship Id="rId136" Type="http://schemas.openxmlformats.org/officeDocument/2006/relationships/customXml" Target="../ink/ink777.xml"/><Relationship Id="rId61" Type="http://schemas.openxmlformats.org/officeDocument/2006/relationships/image" Target="../media/image501.png"/><Relationship Id="rId82" Type="http://schemas.openxmlformats.org/officeDocument/2006/relationships/customXml" Target="../ink/ink750.xml"/><Relationship Id="rId19" Type="http://schemas.openxmlformats.org/officeDocument/2006/relationships/image" Target="../media/image480.png"/><Relationship Id="rId14" Type="http://schemas.openxmlformats.org/officeDocument/2006/relationships/customXml" Target="../ink/ink716.xml"/><Relationship Id="rId30" Type="http://schemas.openxmlformats.org/officeDocument/2006/relationships/customXml" Target="../ink/ink724.xml"/><Relationship Id="rId35" Type="http://schemas.openxmlformats.org/officeDocument/2006/relationships/image" Target="../media/image488.png"/><Relationship Id="rId56" Type="http://schemas.openxmlformats.org/officeDocument/2006/relationships/customXml" Target="../ink/ink737.xml"/><Relationship Id="rId77" Type="http://schemas.openxmlformats.org/officeDocument/2006/relationships/image" Target="../media/image509.png"/><Relationship Id="rId100" Type="http://schemas.openxmlformats.org/officeDocument/2006/relationships/customXml" Target="../ink/ink759.xml"/><Relationship Id="rId105" Type="http://schemas.openxmlformats.org/officeDocument/2006/relationships/image" Target="../media/image523.png"/><Relationship Id="rId126" Type="http://schemas.openxmlformats.org/officeDocument/2006/relationships/customXml" Target="../ink/ink772.xml"/><Relationship Id="rId147" Type="http://schemas.openxmlformats.org/officeDocument/2006/relationships/image" Target="../media/image544.png"/><Relationship Id="rId8" Type="http://schemas.openxmlformats.org/officeDocument/2006/relationships/customXml" Target="../ink/ink713.xml"/><Relationship Id="rId51" Type="http://schemas.openxmlformats.org/officeDocument/2006/relationships/image" Target="../media/image496.png"/><Relationship Id="rId72" Type="http://schemas.openxmlformats.org/officeDocument/2006/relationships/customXml" Target="../ink/ink745.xml"/><Relationship Id="rId93" Type="http://schemas.openxmlformats.org/officeDocument/2006/relationships/image" Target="../media/image517.png"/><Relationship Id="rId98" Type="http://schemas.openxmlformats.org/officeDocument/2006/relationships/customXml" Target="../ink/ink758.xml"/><Relationship Id="rId121" Type="http://schemas.openxmlformats.org/officeDocument/2006/relationships/image" Target="../media/image531.png"/><Relationship Id="rId142" Type="http://schemas.openxmlformats.org/officeDocument/2006/relationships/customXml" Target="../ink/ink780.xml"/><Relationship Id="rId3" Type="http://schemas.openxmlformats.org/officeDocument/2006/relationships/image" Target="../media/image472.PNG"/><Relationship Id="rId25" Type="http://schemas.openxmlformats.org/officeDocument/2006/relationships/image" Target="../media/image483.png"/><Relationship Id="rId46" Type="http://schemas.openxmlformats.org/officeDocument/2006/relationships/customXml" Target="../ink/ink732.xml"/><Relationship Id="rId67" Type="http://schemas.openxmlformats.org/officeDocument/2006/relationships/image" Target="../media/image504.png"/><Relationship Id="rId116" Type="http://schemas.openxmlformats.org/officeDocument/2006/relationships/customXml" Target="../ink/ink767.xml"/><Relationship Id="rId137" Type="http://schemas.openxmlformats.org/officeDocument/2006/relationships/image" Target="../media/image539.png"/><Relationship Id="rId20" Type="http://schemas.openxmlformats.org/officeDocument/2006/relationships/customXml" Target="../ink/ink719.xml"/><Relationship Id="rId41" Type="http://schemas.openxmlformats.org/officeDocument/2006/relationships/image" Target="../media/image491.png"/><Relationship Id="rId62" Type="http://schemas.openxmlformats.org/officeDocument/2006/relationships/customXml" Target="../ink/ink740.xml"/><Relationship Id="rId83" Type="http://schemas.openxmlformats.org/officeDocument/2006/relationships/image" Target="../media/image512.png"/><Relationship Id="rId88" Type="http://schemas.openxmlformats.org/officeDocument/2006/relationships/customXml" Target="../ink/ink753.xml"/><Relationship Id="rId111" Type="http://schemas.openxmlformats.org/officeDocument/2006/relationships/image" Target="../media/image526.png"/><Relationship Id="rId132" Type="http://schemas.openxmlformats.org/officeDocument/2006/relationships/customXml" Target="../ink/ink775.xml"/><Relationship Id="rId15" Type="http://schemas.openxmlformats.org/officeDocument/2006/relationships/image" Target="../media/image478.png"/><Relationship Id="rId36" Type="http://schemas.openxmlformats.org/officeDocument/2006/relationships/customXml" Target="../ink/ink727.xml"/><Relationship Id="rId57" Type="http://schemas.openxmlformats.org/officeDocument/2006/relationships/image" Target="../media/image499.png"/><Relationship Id="rId106" Type="http://schemas.openxmlformats.org/officeDocument/2006/relationships/customXml" Target="../ink/ink762.xml"/><Relationship Id="rId127" Type="http://schemas.openxmlformats.org/officeDocument/2006/relationships/image" Target="../media/image534.png"/><Relationship Id="rId10" Type="http://schemas.openxmlformats.org/officeDocument/2006/relationships/customXml" Target="../ink/ink714.xml"/><Relationship Id="rId31" Type="http://schemas.openxmlformats.org/officeDocument/2006/relationships/image" Target="../media/image486.png"/><Relationship Id="rId52" Type="http://schemas.openxmlformats.org/officeDocument/2006/relationships/customXml" Target="../ink/ink735.xml"/><Relationship Id="rId73" Type="http://schemas.openxmlformats.org/officeDocument/2006/relationships/image" Target="../media/image507.png"/><Relationship Id="rId78" Type="http://schemas.openxmlformats.org/officeDocument/2006/relationships/customXml" Target="../ink/ink748.xml"/><Relationship Id="rId94" Type="http://schemas.openxmlformats.org/officeDocument/2006/relationships/customXml" Target="../ink/ink756.xml"/><Relationship Id="rId99" Type="http://schemas.openxmlformats.org/officeDocument/2006/relationships/image" Target="../media/image520.png"/><Relationship Id="rId101" Type="http://schemas.openxmlformats.org/officeDocument/2006/relationships/image" Target="../media/image521.png"/><Relationship Id="rId122" Type="http://schemas.openxmlformats.org/officeDocument/2006/relationships/customXml" Target="../ink/ink770.xml"/><Relationship Id="rId143" Type="http://schemas.openxmlformats.org/officeDocument/2006/relationships/image" Target="../media/image542.png"/><Relationship Id="rId4" Type="http://schemas.openxmlformats.org/officeDocument/2006/relationships/customXml" Target="../ink/ink711.xml"/><Relationship Id="rId9" Type="http://schemas.openxmlformats.org/officeDocument/2006/relationships/image" Target="../media/image475.png"/><Relationship Id="rId26" Type="http://schemas.openxmlformats.org/officeDocument/2006/relationships/customXml" Target="../ink/ink722.xml"/><Relationship Id="rId47" Type="http://schemas.openxmlformats.org/officeDocument/2006/relationships/image" Target="../media/image494.png"/><Relationship Id="rId68" Type="http://schemas.openxmlformats.org/officeDocument/2006/relationships/customXml" Target="../ink/ink743.xml"/><Relationship Id="rId89" Type="http://schemas.openxmlformats.org/officeDocument/2006/relationships/image" Target="../media/image515.png"/><Relationship Id="rId112" Type="http://schemas.openxmlformats.org/officeDocument/2006/relationships/customXml" Target="../ink/ink765.xml"/><Relationship Id="rId133" Type="http://schemas.openxmlformats.org/officeDocument/2006/relationships/image" Target="../media/image537.png"/><Relationship Id="rId16" Type="http://schemas.openxmlformats.org/officeDocument/2006/relationships/customXml" Target="../ink/ink717.xml"/><Relationship Id="rId37" Type="http://schemas.openxmlformats.org/officeDocument/2006/relationships/image" Target="../media/image489.png"/><Relationship Id="rId58" Type="http://schemas.openxmlformats.org/officeDocument/2006/relationships/customXml" Target="../ink/ink738.xml"/><Relationship Id="rId79" Type="http://schemas.openxmlformats.org/officeDocument/2006/relationships/image" Target="../media/image510.png"/><Relationship Id="rId102" Type="http://schemas.openxmlformats.org/officeDocument/2006/relationships/customXml" Target="../ink/ink760.xml"/><Relationship Id="rId123" Type="http://schemas.openxmlformats.org/officeDocument/2006/relationships/image" Target="../media/image532.png"/><Relationship Id="rId144" Type="http://schemas.openxmlformats.org/officeDocument/2006/relationships/customXml" Target="../ink/ink78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9.png"/><Relationship Id="rId21" Type="http://schemas.openxmlformats.org/officeDocument/2006/relationships/image" Target="../media/image551.png"/><Relationship Id="rId42" Type="http://schemas.openxmlformats.org/officeDocument/2006/relationships/customXml" Target="../ink/ink802.xml"/><Relationship Id="rId63" Type="http://schemas.openxmlformats.org/officeDocument/2006/relationships/image" Target="../media/image572.png"/><Relationship Id="rId84" Type="http://schemas.openxmlformats.org/officeDocument/2006/relationships/customXml" Target="../ink/ink823.xml"/><Relationship Id="rId138" Type="http://schemas.openxmlformats.org/officeDocument/2006/relationships/customXml" Target="../ink/ink850.xml"/><Relationship Id="rId159" Type="http://schemas.openxmlformats.org/officeDocument/2006/relationships/image" Target="../media/image620.png"/><Relationship Id="rId170" Type="http://schemas.openxmlformats.org/officeDocument/2006/relationships/customXml" Target="../ink/ink866.xml"/><Relationship Id="rId191" Type="http://schemas.openxmlformats.org/officeDocument/2006/relationships/image" Target="../media/image636.png"/><Relationship Id="rId205" Type="http://schemas.openxmlformats.org/officeDocument/2006/relationships/image" Target="../media/image643.png"/><Relationship Id="rId226" Type="http://schemas.openxmlformats.org/officeDocument/2006/relationships/customXml" Target="../ink/ink894.xml"/><Relationship Id="rId247" Type="http://schemas.openxmlformats.org/officeDocument/2006/relationships/image" Target="../media/image663.png"/><Relationship Id="rId107" Type="http://schemas.openxmlformats.org/officeDocument/2006/relationships/image" Target="../media/image594.png"/><Relationship Id="rId11" Type="http://schemas.openxmlformats.org/officeDocument/2006/relationships/image" Target="../media/image3011.png"/><Relationship Id="rId32" Type="http://schemas.openxmlformats.org/officeDocument/2006/relationships/customXml" Target="../ink/ink797.xml"/><Relationship Id="rId53" Type="http://schemas.openxmlformats.org/officeDocument/2006/relationships/image" Target="../media/image567.png"/><Relationship Id="rId74" Type="http://schemas.openxmlformats.org/officeDocument/2006/relationships/customXml" Target="../ink/ink818.xml"/><Relationship Id="rId128" Type="http://schemas.openxmlformats.org/officeDocument/2006/relationships/customXml" Target="../ink/ink845.xml"/><Relationship Id="rId149" Type="http://schemas.openxmlformats.org/officeDocument/2006/relationships/image" Target="../media/image615.png"/><Relationship Id="rId5" Type="http://schemas.openxmlformats.org/officeDocument/2006/relationships/image" Target="../media/image2980.png"/><Relationship Id="rId95" Type="http://schemas.openxmlformats.org/officeDocument/2006/relationships/image" Target="../media/image588.png"/><Relationship Id="rId160" Type="http://schemas.openxmlformats.org/officeDocument/2006/relationships/customXml" Target="../ink/ink861.xml"/><Relationship Id="rId181" Type="http://schemas.openxmlformats.org/officeDocument/2006/relationships/image" Target="../media/image631.png"/><Relationship Id="rId216" Type="http://schemas.openxmlformats.org/officeDocument/2006/relationships/customXml" Target="../ink/ink889.xml"/><Relationship Id="rId237" Type="http://schemas.openxmlformats.org/officeDocument/2006/relationships/image" Target="../media/image658.png"/><Relationship Id="rId22" Type="http://schemas.openxmlformats.org/officeDocument/2006/relationships/customXml" Target="../ink/ink792.xml"/><Relationship Id="rId43" Type="http://schemas.openxmlformats.org/officeDocument/2006/relationships/image" Target="../media/image562.png"/><Relationship Id="rId64" Type="http://schemas.openxmlformats.org/officeDocument/2006/relationships/customXml" Target="../ink/ink813.xml"/><Relationship Id="rId118" Type="http://schemas.openxmlformats.org/officeDocument/2006/relationships/customXml" Target="../ink/ink840.xml"/><Relationship Id="rId139" Type="http://schemas.openxmlformats.org/officeDocument/2006/relationships/image" Target="../media/image610.png"/><Relationship Id="rId85" Type="http://schemas.openxmlformats.org/officeDocument/2006/relationships/image" Target="../media/image583.png"/><Relationship Id="rId150" Type="http://schemas.openxmlformats.org/officeDocument/2006/relationships/customXml" Target="../ink/ink856.xml"/><Relationship Id="rId171" Type="http://schemas.openxmlformats.org/officeDocument/2006/relationships/image" Target="../media/image626.png"/><Relationship Id="rId192" Type="http://schemas.openxmlformats.org/officeDocument/2006/relationships/customXml" Target="../ink/ink877.xml"/><Relationship Id="rId206" Type="http://schemas.openxmlformats.org/officeDocument/2006/relationships/customXml" Target="../ink/ink884.xml"/><Relationship Id="rId227" Type="http://schemas.openxmlformats.org/officeDocument/2006/relationships/image" Target="../media/image653.png"/><Relationship Id="rId12" Type="http://schemas.openxmlformats.org/officeDocument/2006/relationships/customXml" Target="../ink/ink787.xml"/><Relationship Id="rId33" Type="http://schemas.openxmlformats.org/officeDocument/2006/relationships/image" Target="../media/image557.png"/><Relationship Id="rId108" Type="http://schemas.openxmlformats.org/officeDocument/2006/relationships/customXml" Target="../ink/ink835.xml"/><Relationship Id="rId129" Type="http://schemas.openxmlformats.org/officeDocument/2006/relationships/image" Target="../media/image605.png"/><Relationship Id="rId54" Type="http://schemas.openxmlformats.org/officeDocument/2006/relationships/customXml" Target="../ink/ink808.xml"/><Relationship Id="rId75" Type="http://schemas.openxmlformats.org/officeDocument/2006/relationships/image" Target="../media/image578.png"/><Relationship Id="rId96" Type="http://schemas.openxmlformats.org/officeDocument/2006/relationships/customXml" Target="../ink/ink829.xml"/><Relationship Id="rId140" Type="http://schemas.openxmlformats.org/officeDocument/2006/relationships/customXml" Target="../ink/ink851.xml"/><Relationship Id="rId161" Type="http://schemas.openxmlformats.org/officeDocument/2006/relationships/image" Target="../media/image621.png"/><Relationship Id="rId182" Type="http://schemas.openxmlformats.org/officeDocument/2006/relationships/customXml" Target="../ink/ink872.xml"/><Relationship Id="rId217" Type="http://schemas.openxmlformats.org/officeDocument/2006/relationships/image" Target="../media/image648.png"/><Relationship Id="rId6" Type="http://schemas.openxmlformats.org/officeDocument/2006/relationships/customXml" Target="../ink/ink784.xml"/><Relationship Id="rId238" Type="http://schemas.openxmlformats.org/officeDocument/2006/relationships/customXml" Target="../ink/ink900.xml"/><Relationship Id="rId23" Type="http://schemas.openxmlformats.org/officeDocument/2006/relationships/image" Target="../media/image552.png"/><Relationship Id="rId119" Type="http://schemas.openxmlformats.org/officeDocument/2006/relationships/image" Target="../media/image600.png"/><Relationship Id="rId44" Type="http://schemas.openxmlformats.org/officeDocument/2006/relationships/customXml" Target="../ink/ink803.xml"/><Relationship Id="rId65" Type="http://schemas.openxmlformats.org/officeDocument/2006/relationships/image" Target="../media/image573.png"/><Relationship Id="rId86" Type="http://schemas.openxmlformats.org/officeDocument/2006/relationships/customXml" Target="../ink/ink824.xml"/><Relationship Id="rId130" Type="http://schemas.openxmlformats.org/officeDocument/2006/relationships/customXml" Target="../ink/ink846.xml"/><Relationship Id="rId151" Type="http://schemas.openxmlformats.org/officeDocument/2006/relationships/image" Target="../media/image616.png"/><Relationship Id="rId172" Type="http://schemas.openxmlformats.org/officeDocument/2006/relationships/customXml" Target="../ink/ink867.xml"/><Relationship Id="rId193" Type="http://schemas.openxmlformats.org/officeDocument/2006/relationships/image" Target="../media/image637.png"/><Relationship Id="rId207" Type="http://schemas.openxmlformats.org/officeDocument/2006/relationships/image" Target="../media/image644.png"/><Relationship Id="rId228" Type="http://schemas.openxmlformats.org/officeDocument/2006/relationships/customXml" Target="../ink/ink895.xml"/><Relationship Id="rId13" Type="http://schemas.openxmlformats.org/officeDocument/2006/relationships/image" Target="../media/image547.png"/><Relationship Id="rId109" Type="http://schemas.openxmlformats.org/officeDocument/2006/relationships/image" Target="../media/image595.png"/><Relationship Id="rId34" Type="http://schemas.openxmlformats.org/officeDocument/2006/relationships/customXml" Target="../ink/ink798.xml"/><Relationship Id="rId55" Type="http://schemas.openxmlformats.org/officeDocument/2006/relationships/image" Target="../media/image568.png"/><Relationship Id="rId76" Type="http://schemas.openxmlformats.org/officeDocument/2006/relationships/customXml" Target="../ink/ink819.xml"/><Relationship Id="rId97" Type="http://schemas.openxmlformats.org/officeDocument/2006/relationships/image" Target="../media/image589.png"/><Relationship Id="rId120" Type="http://schemas.openxmlformats.org/officeDocument/2006/relationships/customXml" Target="../ink/ink841.xml"/><Relationship Id="rId141" Type="http://schemas.openxmlformats.org/officeDocument/2006/relationships/image" Target="../media/image611.png"/><Relationship Id="rId7" Type="http://schemas.openxmlformats.org/officeDocument/2006/relationships/image" Target="../media/image2990.png"/><Relationship Id="rId162" Type="http://schemas.openxmlformats.org/officeDocument/2006/relationships/customXml" Target="../ink/ink862.xml"/><Relationship Id="rId183" Type="http://schemas.openxmlformats.org/officeDocument/2006/relationships/image" Target="../media/image632.png"/><Relationship Id="rId218" Type="http://schemas.openxmlformats.org/officeDocument/2006/relationships/customXml" Target="../ink/ink890.xml"/><Relationship Id="rId239" Type="http://schemas.openxmlformats.org/officeDocument/2006/relationships/image" Target="../media/image659.png"/><Relationship Id="rId24" Type="http://schemas.openxmlformats.org/officeDocument/2006/relationships/customXml" Target="../ink/ink793.xml"/><Relationship Id="rId45" Type="http://schemas.openxmlformats.org/officeDocument/2006/relationships/image" Target="../media/image563.png"/><Relationship Id="rId66" Type="http://schemas.openxmlformats.org/officeDocument/2006/relationships/customXml" Target="../ink/ink814.xml"/><Relationship Id="rId87" Type="http://schemas.openxmlformats.org/officeDocument/2006/relationships/image" Target="../media/image584.png"/><Relationship Id="rId110" Type="http://schemas.openxmlformats.org/officeDocument/2006/relationships/customXml" Target="../ink/ink836.xml"/><Relationship Id="rId131" Type="http://schemas.openxmlformats.org/officeDocument/2006/relationships/image" Target="../media/image606.png"/><Relationship Id="rId152" Type="http://schemas.openxmlformats.org/officeDocument/2006/relationships/customXml" Target="../ink/ink857.xml"/><Relationship Id="rId173" Type="http://schemas.openxmlformats.org/officeDocument/2006/relationships/image" Target="../media/image627.png"/><Relationship Id="rId194" Type="http://schemas.openxmlformats.org/officeDocument/2006/relationships/customXml" Target="../ink/ink878.xml"/><Relationship Id="rId208" Type="http://schemas.openxmlformats.org/officeDocument/2006/relationships/customXml" Target="../ink/ink885.xml"/><Relationship Id="rId229" Type="http://schemas.openxmlformats.org/officeDocument/2006/relationships/image" Target="../media/image654.png"/><Relationship Id="rId240" Type="http://schemas.openxmlformats.org/officeDocument/2006/relationships/customXml" Target="../ink/ink901.xml"/><Relationship Id="rId14" Type="http://schemas.openxmlformats.org/officeDocument/2006/relationships/customXml" Target="../ink/ink788.xml"/><Relationship Id="rId35" Type="http://schemas.openxmlformats.org/officeDocument/2006/relationships/image" Target="../media/image558.png"/><Relationship Id="rId56" Type="http://schemas.openxmlformats.org/officeDocument/2006/relationships/customXml" Target="../ink/ink809.xml"/><Relationship Id="rId77" Type="http://schemas.openxmlformats.org/officeDocument/2006/relationships/image" Target="../media/image579.png"/><Relationship Id="rId100" Type="http://schemas.openxmlformats.org/officeDocument/2006/relationships/customXml" Target="../ink/ink831.xml"/><Relationship Id="rId8" Type="http://schemas.openxmlformats.org/officeDocument/2006/relationships/customXml" Target="../ink/ink785.xml"/><Relationship Id="rId98" Type="http://schemas.openxmlformats.org/officeDocument/2006/relationships/customXml" Target="../ink/ink830.xml"/><Relationship Id="rId121" Type="http://schemas.openxmlformats.org/officeDocument/2006/relationships/image" Target="../media/image601.png"/><Relationship Id="rId142" Type="http://schemas.openxmlformats.org/officeDocument/2006/relationships/customXml" Target="../ink/ink852.xml"/><Relationship Id="rId163" Type="http://schemas.openxmlformats.org/officeDocument/2006/relationships/image" Target="../media/image622.png"/><Relationship Id="rId184" Type="http://schemas.openxmlformats.org/officeDocument/2006/relationships/customXml" Target="../ink/ink873.xml"/><Relationship Id="rId219" Type="http://schemas.openxmlformats.org/officeDocument/2006/relationships/image" Target="../media/image649.png"/><Relationship Id="rId230" Type="http://schemas.openxmlformats.org/officeDocument/2006/relationships/customXml" Target="../ink/ink896.xml"/><Relationship Id="rId25" Type="http://schemas.openxmlformats.org/officeDocument/2006/relationships/image" Target="../media/image553.png"/><Relationship Id="rId46" Type="http://schemas.openxmlformats.org/officeDocument/2006/relationships/customXml" Target="../ink/ink804.xml"/><Relationship Id="rId67" Type="http://schemas.openxmlformats.org/officeDocument/2006/relationships/image" Target="../media/image574.png"/><Relationship Id="rId88" Type="http://schemas.openxmlformats.org/officeDocument/2006/relationships/customXml" Target="../ink/ink825.xml"/><Relationship Id="rId111" Type="http://schemas.openxmlformats.org/officeDocument/2006/relationships/image" Target="../media/image596.png"/><Relationship Id="rId132" Type="http://schemas.openxmlformats.org/officeDocument/2006/relationships/customXml" Target="../ink/ink847.xml"/><Relationship Id="rId153" Type="http://schemas.openxmlformats.org/officeDocument/2006/relationships/image" Target="../media/image617.png"/><Relationship Id="rId174" Type="http://schemas.openxmlformats.org/officeDocument/2006/relationships/customXml" Target="../ink/ink868.xml"/><Relationship Id="rId195" Type="http://schemas.openxmlformats.org/officeDocument/2006/relationships/image" Target="../media/image638.png"/><Relationship Id="rId209" Type="http://schemas.openxmlformats.org/officeDocument/2006/relationships/image" Target="../media/image645.png"/><Relationship Id="rId220" Type="http://schemas.openxmlformats.org/officeDocument/2006/relationships/customXml" Target="../ink/ink891.xml"/><Relationship Id="rId241" Type="http://schemas.openxmlformats.org/officeDocument/2006/relationships/image" Target="../media/image660.png"/><Relationship Id="rId15" Type="http://schemas.openxmlformats.org/officeDocument/2006/relationships/image" Target="../media/image548.png"/><Relationship Id="rId36" Type="http://schemas.openxmlformats.org/officeDocument/2006/relationships/customXml" Target="../ink/ink799.xml"/><Relationship Id="rId57" Type="http://schemas.openxmlformats.org/officeDocument/2006/relationships/image" Target="../media/image569.png"/><Relationship Id="rId10" Type="http://schemas.openxmlformats.org/officeDocument/2006/relationships/customXml" Target="../ink/ink786.xml"/><Relationship Id="rId31" Type="http://schemas.openxmlformats.org/officeDocument/2006/relationships/image" Target="../media/image556.png"/><Relationship Id="rId52" Type="http://schemas.openxmlformats.org/officeDocument/2006/relationships/customXml" Target="../ink/ink807.xml"/><Relationship Id="rId73" Type="http://schemas.openxmlformats.org/officeDocument/2006/relationships/image" Target="../media/image577.png"/><Relationship Id="rId78" Type="http://schemas.openxmlformats.org/officeDocument/2006/relationships/customXml" Target="../ink/ink820.xml"/><Relationship Id="rId94" Type="http://schemas.openxmlformats.org/officeDocument/2006/relationships/customXml" Target="../ink/ink828.xml"/><Relationship Id="rId99" Type="http://schemas.openxmlformats.org/officeDocument/2006/relationships/image" Target="../media/image590.png"/><Relationship Id="rId101" Type="http://schemas.openxmlformats.org/officeDocument/2006/relationships/image" Target="../media/image591.png"/><Relationship Id="rId122" Type="http://schemas.openxmlformats.org/officeDocument/2006/relationships/customXml" Target="../ink/ink842.xml"/><Relationship Id="rId143" Type="http://schemas.openxmlformats.org/officeDocument/2006/relationships/image" Target="../media/image612.png"/><Relationship Id="rId148" Type="http://schemas.openxmlformats.org/officeDocument/2006/relationships/customXml" Target="../ink/ink855.xml"/><Relationship Id="rId164" Type="http://schemas.openxmlformats.org/officeDocument/2006/relationships/customXml" Target="../ink/ink863.xml"/><Relationship Id="rId169" Type="http://schemas.openxmlformats.org/officeDocument/2006/relationships/image" Target="../media/image625.png"/><Relationship Id="rId185" Type="http://schemas.openxmlformats.org/officeDocument/2006/relationships/image" Target="../media/image633.png"/><Relationship Id="rId4" Type="http://schemas.openxmlformats.org/officeDocument/2006/relationships/customXml" Target="../ink/ink783.xml"/><Relationship Id="rId9" Type="http://schemas.openxmlformats.org/officeDocument/2006/relationships/image" Target="../media/image3000.png"/><Relationship Id="rId180" Type="http://schemas.openxmlformats.org/officeDocument/2006/relationships/customXml" Target="../ink/ink871.xml"/><Relationship Id="rId210" Type="http://schemas.openxmlformats.org/officeDocument/2006/relationships/customXml" Target="../ink/ink886.xml"/><Relationship Id="rId215" Type="http://schemas.openxmlformats.org/officeDocument/2006/relationships/image" Target="../media/image110.png"/><Relationship Id="rId236" Type="http://schemas.openxmlformats.org/officeDocument/2006/relationships/customXml" Target="../ink/ink899.xml"/><Relationship Id="rId26" Type="http://schemas.openxmlformats.org/officeDocument/2006/relationships/customXml" Target="../ink/ink794.xml"/><Relationship Id="rId231" Type="http://schemas.openxmlformats.org/officeDocument/2006/relationships/image" Target="../media/image655.png"/><Relationship Id="rId47" Type="http://schemas.openxmlformats.org/officeDocument/2006/relationships/image" Target="../media/image564.png"/><Relationship Id="rId68" Type="http://schemas.openxmlformats.org/officeDocument/2006/relationships/customXml" Target="../ink/ink815.xml"/><Relationship Id="rId89" Type="http://schemas.openxmlformats.org/officeDocument/2006/relationships/image" Target="../media/image585.png"/><Relationship Id="rId112" Type="http://schemas.openxmlformats.org/officeDocument/2006/relationships/customXml" Target="../ink/ink837.xml"/><Relationship Id="rId133" Type="http://schemas.openxmlformats.org/officeDocument/2006/relationships/image" Target="../media/image607.png"/><Relationship Id="rId154" Type="http://schemas.openxmlformats.org/officeDocument/2006/relationships/customXml" Target="../ink/ink858.xml"/><Relationship Id="rId175" Type="http://schemas.openxmlformats.org/officeDocument/2006/relationships/image" Target="../media/image628.png"/><Relationship Id="rId196" Type="http://schemas.openxmlformats.org/officeDocument/2006/relationships/customXml" Target="../ink/ink879.xml"/><Relationship Id="rId200" Type="http://schemas.openxmlformats.org/officeDocument/2006/relationships/customXml" Target="../ink/ink881.xml"/><Relationship Id="rId16" Type="http://schemas.openxmlformats.org/officeDocument/2006/relationships/customXml" Target="../ink/ink789.xml"/><Relationship Id="rId221" Type="http://schemas.openxmlformats.org/officeDocument/2006/relationships/image" Target="../media/image650.png"/><Relationship Id="rId242" Type="http://schemas.openxmlformats.org/officeDocument/2006/relationships/customXml" Target="../ink/ink902.xml"/><Relationship Id="rId37" Type="http://schemas.openxmlformats.org/officeDocument/2006/relationships/image" Target="../media/image559.png"/><Relationship Id="rId58" Type="http://schemas.openxmlformats.org/officeDocument/2006/relationships/customXml" Target="../ink/ink810.xml"/><Relationship Id="rId79" Type="http://schemas.openxmlformats.org/officeDocument/2006/relationships/image" Target="../media/image580.png"/><Relationship Id="rId102" Type="http://schemas.openxmlformats.org/officeDocument/2006/relationships/customXml" Target="../ink/ink832.xml"/><Relationship Id="rId123" Type="http://schemas.openxmlformats.org/officeDocument/2006/relationships/image" Target="../media/image602.png"/><Relationship Id="rId144" Type="http://schemas.openxmlformats.org/officeDocument/2006/relationships/customXml" Target="../ink/ink853.xml"/><Relationship Id="rId90" Type="http://schemas.openxmlformats.org/officeDocument/2006/relationships/customXml" Target="../ink/ink826.xml"/><Relationship Id="rId165" Type="http://schemas.openxmlformats.org/officeDocument/2006/relationships/image" Target="../media/image623.png"/><Relationship Id="rId186" Type="http://schemas.openxmlformats.org/officeDocument/2006/relationships/customXml" Target="../ink/ink874.xml"/><Relationship Id="rId211" Type="http://schemas.openxmlformats.org/officeDocument/2006/relationships/image" Target="../media/image646.png"/><Relationship Id="rId232" Type="http://schemas.openxmlformats.org/officeDocument/2006/relationships/customXml" Target="../ink/ink897.xml"/><Relationship Id="rId27" Type="http://schemas.openxmlformats.org/officeDocument/2006/relationships/image" Target="../media/image554.png"/><Relationship Id="rId48" Type="http://schemas.openxmlformats.org/officeDocument/2006/relationships/customXml" Target="../ink/ink805.xml"/><Relationship Id="rId69" Type="http://schemas.openxmlformats.org/officeDocument/2006/relationships/image" Target="../media/image575.png"/><Relationship Id="rId113" Type="http://schemas.openxmlformats.org/officeDocument/2006/relationships/image" Target="../media/image597.png"/><Relationship Id="rId134" Type="http://schemas.openxmlformats.org/officeDocument/2006/relationships/customXml" Target="../ink/ink848.xml"/><Relationship Id="rId80" Type="http://schemas.openxmlformats.org/officeDocument/2006/relationships/customXml" Target="../ink/ink821.xml"/><Relationship Id="rId155" Type="http://schemas.openxmlformats.org/officeDocument/2006/relationships/image" Target="../media/image618.png"/><Relationship Id="rId176" Type="http://schemas.openxmlformats.org/officeDocument/2006/relationships/customXml" Target="../ink/ink869.xml"/><Relationship Id="rId197" Type="http://schemas.openxmlformats.org/officeDocument/2006/relationships/image" Target="../media/image639.png"/><Relationship Id="rId201" Type="http://schemas.openxmlformats.org/officeDocument/2006/relationships/image" Target="../media/image641.png"/><Relationship Id="rId222" Type="http://schemas.openxmlformats.org/officeDocument/2006/relationships/customXml" Target="../ink/ink892.xml"/><Relationship Id="rId243" Type="http://schemas.openxmlformats.org/officeDocument/2006/relationships/image" Target="../media/image661.png"/><Relationship Id="rId17" Type="http://schemas.openxmlformats.org/officeDocument/2006/relationships/image" Target="../media/image549.png"/><Relationship Id="rId38" Type="http://schemas.openxmlformats.org/officeDocument/2006/relationships/customXml" Target="../ink/ink800.xml"/><Relationship Id="rId59" Type="http://schemas.openxmlformats.org/officeDocument/2006/relationships/image" Target="../media/image570.png"/><Relationship Id="rId103" Type="http://schemas.openxmlformats.org/officeDocument/2006/relationships/image" Target="../media/image592.png"/><Relationship Id="rId124" Type="http://schemas.openxmlformats.org/officeDocument/2006/relationships/customXml" Target="../ink/ink843.xml"/><Relationship Id="rId70" Type="http://schemas.openxmlformats.org/officeDocument/2006/relationships/customXml" Target="../ink/ink816.xml"/><Relationship Id="rId91" Type="http://schemas.openxmlformats.org/officeDocument/2006/relationships/image" Target="../media/image586.png"/><Relationship Id="rId145" Type="http://schemas.openxmlformats.org/officeDocument/2006/relationships/image" Target="../media/image613.png"/><Relationship Id="rId166" Type="http://schemas.openxmlformats.org/officeDocument/2006/relationships/customXml" Target="../ink/ink864.xml"/><Relationship Id="rId187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87.xml"/><Relationship Id="rId233" Type="http://schemas.openxmlformats.org/officeDocument/2006/relationships/image" Target="../media/image656.png"/><Relationship Id="rId28" Type="http://schemas.openxmlformats.org/officeDocument/2006/relationships/customXml" Target="../ink/ink795.xml"/><Relationship Id="rId49" Type="http://schemas.openxmlformats.org/officeDocument/2006/relationships/image" Target="../media/image565.png"/><Relationship Id="rId114" Type="http://schemas.openxmlformats.org/officeDocument/2006/relationships/customXml" Target="../ink/ink838.xml"/><Relationship Id="rId60" Type="http://schemas.openxmlformats.org/officeDocument/2006/relationships/customXml" Target="../ink/ink811.xml"/><Relationship Id="rId81" Type="http://schemas.openxmlformats.org/officeDocument/2006/relationships/image" Target="../media/image581.png"/><Relationship Id="rId135" Type="http://schemas.openxmlformats.org/officeDocument/2006/relationships/image" Target="../media/image608.png"/><Relationship Id="rId156" Type="http://schemas.openxmlformats.org/officeDocument/2006/relationships/customXml" Target="../ink/ink859.xml"/><Relationship Id="rId177" Type="http://schemas.openxmlformats.org/officeDocument/2006/relationships/image" Target="../media/image629.png"/><Relationship Id="rId198" Type="http://schemas.openxmlformats.org/officeDocument/2006/relationships/customXml" Target="../ink/ink880.xml"/><Relationship Id="rId202" Type="http://schemas.openxmlformats.org/officeDocument/2006/relationships/customXml" Target="../ink/ink882.xml"/><Relationship Id="rId223" Type="http://schemas.openxmlformats.org/officeDocument/2006/relationships/image" Target="../media/image651.png"/><Relationship Id="rId244" Type="http://schemas.openxmlformats.org/officeDocument/2006/relationships/customXml" Target="../ink/ink903.xml"/><Relationship Id="rId18" Type="http://schemas.openxmlformats.org/officeDocument/2006/relationships/customXml" Target="../ink/ink790.xml"/><Relationship Id="rId39" Type="http://schemas.openxmlformats.org/officeDocument/2006/relationships/image" Target="../media/image560.png"/><Relationship Id="rId50" Type="http://schemas.openxmlformats.org/officeDocument/2006/relationships/customXml" Target="../ink/ink806.xml"/><Relationship Id="rId104" Type="http://schemas.openxmlformats.org/officeDocument/2006/relationships/customXml" Target="../ink/ink833.xml"/><Relationship Id="rId125" Type="http://schemas.openxmlformats.org/officeDocument/2006/relationships/image" Target="../media/image603.png"/><Relationship Id="rId146" Type="http://schemas.openxmlformats.org/officeDocument/2006/relationships/customXml" Target="../ink/ink854.xml"/><Relationship Id="rId167" Type="http://schemas.openxmlformats.org/officeDocument/2006/relationships/image" Target="../media/image624.png"/><Relationship Id="rId188" Type="http://schemas.openxmlformats.org/officeDocument/2006/relationships/customXml" Target="../ink/ink875.xml"/><Relationship Id="rId71" Type="http://schemas.openxmlformats.org/officeDocument/2006/relationships/image" Target="../media/image576.png"/><Relationship Id="rId92" Type="http://schemas.openxmlformats.org/officeDocument/2006/relationships/customXml" Target="../ink/ink827.xml"/><Relationship Id="rId213" Type="http://schemas.openxmlformats.org/officeDocument/2006/relationships/image" Target="../media/image647.png"/><Relationship Id="rId234" Type="http://schemas.openxmlformats.org/officeDocument/2006/relationships/customXml" Target="../ink/ink898.xml"/><Relationship Id="rId2" Type="http://schemas.openxmlformats.org/officeDocument/2006/relationships/image" Target="../media/image545.png"/><Relationship Id="rId29" Type="http://schemas.openxmlformats.org/officeDocument/2006/relationships/image" Target="../media/image555.png"/><Relationship Id="rId40" Type="http://schemas.openxmlformats.org/officeDocument/2006/relationships/customXml" Target="../ink/ink801.xml"/><Relationship Id="rId115" Type="http://schemas.openxmlformats.org/officeDocument/2006/relationships/image" Target="../media/image598.png"/><Relationship Id="rId136" Type="http://schemas.openxmlformats.org/officeDocument/2006/relationships/customXml" Target="../ink/ink849.xml"/><Relationship Id="rId157" Type="http://schemas.openxmlformats.org/officeDocument/2006/relationships/image" Target="../media/image619.png"/><Relationship Id="rId178" Type="http://schemas.openxmlformats.org/officeDocument/2006/relationships/customXml" Target="../ink/ink870.xml"/><Relationship Id="rId61" Type="http://schemas.openxmlformats.org/officeDocument/2006/relationships/image" Target="../media/image571.png"/><Relationship Id="rId82" Type="http://schemas.openxmlformats.org/officeDocument/2006/relationships/customXml" Target="../ink/ink822.xml"/><Relationship Id="rId199" Type="http://schemas.openxmlformats.org/officeDocument/2006/relationships/image" Target="../media/image640.png"/><Relationship Id="rId203" Type="http://schemas.openxmlformats.org/officeDocument/2006/relationships/image" Target="../media/image642.png"/><Relationship Id="rId19" Type="http://schemas.openxmlformats.org/officeDocument/2006/relationships/image" Target="../media/image550.png"/><Relationship Id="rId224" Type="http://schemas.openxmlformats.org/officeDocument/2006/relationships/customXml" Target="../ink/ink893.xml"/><Relationship Id="rId245" Type="http://schemas.openxmlformats.org/officeDocument/2006/relationships/image" Target="../media/image662.png"/><Relationship Id="rId30" Type="http://schemas.openxmlformats.org/officeDocument/2006/relationships/customXml" Target="../ink/ink796.xml"/><Relationship Id="rId105" Type="http://schemas.openxmlformats.org/officeDocument/2006/relationships/image" Target="../media/image593.png"/><Relationship Id="rId126" Type="http://schemas.openxmlformats.org/officeDocument/2006/relationships/customXml" Target="../ink/ink844.xml"/><Relationship Id="rId147" Type="http://schemas.openxmlformats.org/officeDocument/2006/relationships/image" Target="../media/image614.png"/><Relationship Id="rId168" Type="http://schemas.openxmlformats.org/officeDocument/2006/relationships/customXml" Target="../ink/ink865.xml"/><Relationship Id="rId51" Type="http://schemas.openxmlformats.org/officeDocument/2006/relationships/image" Target="../media/image566.png"/><Relationship Id="rId72" Type="http://schemas.openxmlformats.org/officeDocument/2006/relationships/customXml" Target="../ink/ink817.xml"/><Relationship Id="rId93" Type="http://schemas.openxmlformats.org/officeDocument/2006/relationships/image" Target="../media/image587.png"/><Relationship Id="rId189" Type="http://schemas.openxmlformats.org/officeDocument/2006/relationships/image" Target="../media/image635.png"/><Relationship Id="rId3" Type="http://schemas.openxmlformats.org/officeDocument/2006/relationships/image" Target="../media/image546.png"/><Relationship Id="rId214" Type="http://schemas.openxmlformats.org/officeDocument/2006/relationships/customXml" Target="../ink/ink888.xml"/><Relationship Id="rId235" Type="http://schemas.openxmlformats.org/officeDocument/2006/relationships/image" Target="../media/image657.png"/><Relationship Id="rId116" Type="http://schemas.openxmlformats.org/officeDocument/2006/relationships/customXml" Target="../ink/ink839.xml"/><Relationship Id="rId137" Type="http://schemas.openxmlformats.org/officeDocument/2006/relationships/image" Target="../media/image609.png"/><Relationship Id="rId158" Type="http://schemas.openxmlformats.org/officeDocument/2006/relationships/customXml" Target="../ink/ink860.xml"/><Relationship Id="rId20" Type="http://schemas.openxmlformats.org/officeDocument/2006/relationships/customXml" Target="../ink/ink791.xml"/><Relationship Id="rId41" Type="http://schemas.openxmlformats.org/officeDocument/2006/relationships/image" Target="../media/image561.png"/><Relationship Id="rId62" Type="http://schemas.openxmlformats.org/officeDocument/2006/relationships/customXml" Target="../ink/ink812.xml"/><Relationship Id="rId83" Type="http://schemas.openxmlformats.org/officeDocument/2006/relationships/image" Target="../media/image582.png"/><Relationship Id="rId179" Type="http://schemas.openxmlformats.org/officeDocument/2006/relationships/image" Target="../media/image630.png"/><Relationship Id="rId190" Type="http://schemas.openxmlformats.org/officeDocument/2006/relationships/customXml" Target="../ink/ink876.xml"/><Relationship Id="rId204" Type="http://schemas.openxmlformats.org/officeDocument/2006/relationships/customXml" Target="../ink/ink883.xml"/><Relationship Id="rId225" Type="http://schemas.openxmlformats.org/officeDocument/2006/relationships/image" Target="../media/image652.png"/><Relationship Id="rId246" Type="http://schemas.openxmlformats.org/officeDocument/2006/relationships/customXml" Target="../ink/ink904.xml"/><Relationship Id="rId106" Type="http://schemas.openxmlformats.org/officeDocument/2006/relationships/customXml" Target="../ink/ink834.xml"/><Relationship Id="rId127" Type="http://schemas.openxmlformats.org/officeDocument/2006/relationships/image" Target="../media/image60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0.xml"/><Relationship Id="rId18" Type="http://schemas.openxmlformats.org/officeDocument/2006/relationships/image" Target="../media/image668.png"/><Relationship Id="rId26" Type="http://schemas.openxmlformats.org/officeDocument/2006/relationships/image" Target="../media/image672.png"/><Relationship Id="rId3" Type="http://schemas.openxmlformats.org/officeDocument/2006/relationships/customXml" Target="../ink/ink905.xml"/><Relationship Id="rId21" Type="http://schemas.openxmlformats.org/officeDocument/2006/relationships/customXml" Target="../ink/ink914.xml"/><Relationship Id="rId34" Type="http://schemas.openxmlformats.org/officeDocument/2006/relationships/image" Target="../media/image676.png"/><Relationship Id="rId7" Type="http://schemas.openxmlformats.org/officeDocument/2006/relationships/customXml" Target="../ink/ink907.xml"/><Relationship Id="rId12" Type="http://schemas.openxmlformats.org/officeDocument/2006/relationships/image" Target="../media/image665.png"/><Relationship Id="rId17" Type="http://schemas.openxmlformats.org/officeDocument/2006/relationships/customXml" Target="../ink/ink912.xml"/><Relationship Id="rId25" Type="http://schemas.openxmlformats.org/officeDocument/2006/relationships/customXml" Target="../ink/ink916.xml"/><Relationship Id="rId33" Type="http://schemas.openxmlformats.org/officeDocument/2006/relationships/customXml" Target="../ink/ink920.xml"/><Relationship Id="rId2" Type="http://schemas.openxmlformats.org/officeDocument/2006/relationships/image" Target="../media/image664.PNG"/><Relationship Id="rId16" Type="http://schemas.openxmlformats.org/officeDocument/2006/relationships/image" Target="../media/image667.png"/><Relationship Id="rId20" Type="http://schemas.openxmlformats.org/officeDocument/2006/relationships/image" Target="../media/image669.png"/><Relationship Id="rId29" Type="http://schemas.openxmlformats.org/officeDocument/2006/relationships/customXml" Target="../ink/ink9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0.png"/><Relationship Id="rId11" Type="http://schemas.openxmlformats.org/officeDocument/2006/relationships/customXml" Target="../ink/ink909.xml"/><Relationship Id="rId24" Type="http://schemas.openxmlformats.org/officeDocument/2006/relationships/image" Target="../media/image671.png"/><Relationship Id="rId32" Type="http://schemas.openxmlformats.org/officeDocument/2006/relationships/image" Target="../media/image675.png"/><Relationship Id="rId5" Type="http://schemas.openxmlformats.org/officeDocument/2006/relationships/customXml" Target="../ink/ink906.xml"/><Relationship Id="rId15" Type="http://schemas.openxmlformats.org/officeDocument/2006/relationships/customXml" Target="../ink/ink911.xml"/><Relationship Id="rId23" Type="http://schemas.openxmlformats.org/officeDocument/2006/relationships/customXml" Target="../ink/ink915.xml"/><Relationship Id="rId28" Type="http://schemas.openxmlformats.org/officeDocument/2006/relationships/image" Target="../media/image673.png"/><Relationship Id="rId36" Type="http://schemas.openxmlformats.org/officeDocument/2006/relationships/image" Target="../media/image677.png"/><Relationship Id="rId10" Type="http://schemas.openxmlformats.org/officeDocument/2006/relationships/image" Target="../media/image3060.png"/><Relationship Id="rId19" Type="http://schemas.openxmlformats.org/officeDocument/2006/relationships/customXml" Target="../ink/ink913.xml"/><Relationship Id="rId31" Type="http://schemas.openxmlformats.org/officeDocument/2006/relationships/customXml" Target="../ink/ink919.xml"/><Relationship Id="rId4" Type="http://schemas.openxmlformats.org/officeDocument/2006/relationships/image" Target="../media/image3030.png"/><Relationship Id="rId9" Type="http://schemas.openxmlformats.org/officeDocument/2006/relationships/customXml" Target="../ink/ink908.xml"/><Relationship Id="rId14" Type="http://schemas.openxmlformats.org/officeDocument/2006/relationships/image" Target="../media/image666.png"/><Relationship Id="rId22" Type="http://schemas.openxmlformats.org/officeDocument/2006/relationships/image" Target="../media/image670.png"/><Relationship Id="rId27" Type="http://schemas.openxmlformats.org/officeDocument/2006/relationships/customXml" Target="../ink/ink917.xml"/><Relationship Id="rId30" Type="http://schemas.openxmlformats.org/officeDocument/2006/relationships/image" Target="../media/image674.png"/><Relationship Id="rId35" Type="http://schemas.openxmlformats.org/officeDocument/2006/relationships/customXml" Target="../ink/ink921.xml"/><Relationship Id="rId8" Type="http://schemas.openxmlformats.org/officeDocument/2006/relationships/image" Target="../media/image30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9.xml"/><Relationship Id="rId21" Type="http://schemas.openxmlformats.org/officeDocument/2006/relationships/customXml" Target="../ink/ink931.xml"/><Relationship Id="rId42" Type="http://schemas.openxmlformats.org/officeDocument/2006/relationships/image" Target="../media/image3270.png"/><Relationship Id="rId63" Type="http://schemas.openxmlformats.org/officeDocument/2006/relationships/customXml" Target="../ink/ink952.xml"/><Relationship Id="rId84" Type="http://schemas.openxmlformats.org/officeDocument/2006/relationships/image" Target="../media/image3480.png"/><Relationship Id="rId138" Type="http://schemas.openxmlformats.org/officeDocument/2006/relationships/image" Target="../media/image3750.png"/><Relationship Id="rId107" Type="http://schemas.openxmlformats.org/officeDocument/2006/relationships/customXml" Target="../ink/ink974.xml"/><Relationship Id="rId11" Type="http://schemas.openxmlformats.org/officeDocument/2006/relationships/customXml" Target="../ink/ink926.xml"/><Relationship Id="rId32" Type="http://schemas.openxmlformats.org/officeDocument/2006/relationships/image" Target="../media/image3220.png"/><Relationship Id="rId37" Type="http://schemas.openxmlformats.org/officeDocument/2006/relationships/customXml" Target="../ink/ink939.xml"/><Relationship Id="rId53" Type="http://schemas.openxmlformats.org/officeDocument/2006/relationships/customXml" Target="../ink/ink947.xml"/><Relationship Id="rId58" Type="http://schemas.openxmlformats.org/officeDocument/2006/relationships/image" Target="../media/image3350.png"/><Relationship Id="rId74" Type="http://schemas.openxmlformats.org/officeDocument/2006/relationships/image" Target="../media/image3430.png"/><Relationship Id="rId79" Type="http://schemas.openxmlformats.org/officeDocument/2006/relationships/customXml" Target="../ink/ink960.xml"/><Relationship Id="rId102" Type="http://schemas.openxmlformats.org/officeDocument/2006/relationships/image" Target="../media/image3570.png"/><Relationship Id="rId123" Type="http://schemas.openxmlformats.org/officeDocument/2006/relationships/customXml" Target="../ink/ink982.xml"/><Relationship Id="rId128" Type="http://schemas.openxmlformats.org/officeDocument/2006/relationships/image" Target="../media/image3700.png"/><Relationship Id="rId144" Type="http://schemas.openxmlformats.org/officeDocument/2006/relationships/image" Target="../media/image3780.png"/><Relationship Id="rId5" Type="http://schemas.openxmlformats.org/officeDocument/2006/relationships/customXml" Target="../ink/ink923.xml"/><Relationship Id="rId90" Type="http://schemas.openxmlformats.org/officeDocument/2006/relationships/image" Target="../media/image3511.png"/><Relationship Id="rId95" Type="http://schemas.openxmlformats.org/officeDocument/2006/relationships/customXml" Target="../ink/ink968.xml"/><Relationship Id="rId22" Type="http://schemas.openxmlformats.org/officeDocument/2006/relationships/image" Target="../media/image3170.png"/><Relationship Id="rId27" Type="http://schemas.openxmlformats.org/officeDocument/2006/relationships/customXml" Target="../ink/ink934.xml"/><Relationship Id="rId43" Type="http://schemas.openxmlformats.org/officeDocument/2006/relationships/customXml" Target="../ink/ink942.xml"/><Relationship Id="rId48" Type="http://schemas.openxmlformats.org/officeDocument/2006/relationships/image" Target="../media/image3300.png"/><Relationship Id="rId64" Type="http://schemas.openxmlformats.org/officeDocument/2006/relationships/image" Target="../media/image3380.png"/><Relationship Id="rId69" Type="http://schemas.openxmlformats.org/officeDocument/2006/relationships/customXml" Target="../ink/ink955.xml"/><Relationship Id="rId113" Type="http://schemas.openxmlformats.org/officeDocument/2006/relationships/customXml" Target="../ink/ink977.xml"/><Relationship Id="rId118" Type="http://schemas.openxmlformats.org/officeDocument/2006/relationships/image" Target="../media/image3650.png"/><Relationship Id="rId134" Type="http://schemas.openxmlformats.org/officeDocument/2006/relationships/image" Target="../media/image3730.png"/><Relationship Id="rId139" Type="http://schemas.openxmlformats.org/officeDocument/2006/relationships/customXml" Target="../ink/ink990.xml"/><Relationship Id="rId80" Type="http://schemas.openxmlformats.org/officeDocument/2006/relationships/image" Target="../media/image3460.png"/><Relationship Id="rId85" Type="http://schemas.openxmlformats.org/officeDocument/2006/relationships/customXml" Target="../ink/ink963.xml"/><Relationship Id="rId12" Type="http://schemas.openxmlformats.org/officeDocument/2006/relationships/image" Target="../media/image3120.png"/><Relationship Id="rId17" Type="http://schemas.openxmlformats.org/officeDocument/2006/relationships/customXml" Target="../ink/ink929.xml"/><Relationship Id="rId33" Type="http://schemas.openxmlformats.org/officeDocument/2006/relationships/customXml" Target="../ink/ink937.xml"/><Relationship Id="rId38" Type="http://schemas.openxmlformats.org/officeDocument/2006/relationships/image" Target="../media/image3250.png"/><Relationship Id="rId59" Type="http://schemas.openxmlformats.org/officeDocument/2006/relationships/customXml" Target="../ink/ink950.xml"/><Relationship Id="rId103" Type="http://schemas.openxmlformats.org/officeDocument/2006/relationships/customXml" Target="../ink/ink972.xml"/><Relationship Id="rId108" Type="http://schemas.openxmlformats.org/officeDocument/2006/relationships/image" Target="../media/image3600.png"/><Relationship Id="rId124" Type="http://schemas.openxmlformats.org/officeDocument/2006/relationships/image" Target="../media/image3680.png"/><Relationship Id="rId129" Type="http://schemas.openxmlformats.org/officeDocument/2006/relationships/customXml" Target="../ink/ink985.xml"/><Relationship Id="rId54" Type="http://schemas.openxmlformats.org/officeDocument/2006/relationships/image" Target="../media/image3330.png"/><Relationship Id="rId70" Type="http://schemas.openxmlformats.org/officeDocument/2006/relationships/image" Target="../media/image3411.png"/><Relationship Id="rId75" Type="http://schemas.openxmlformats.org/officeDocument/2006/relationships/customXml" Target="../ink/ink958.xml"/><Relationship Id="rId91" Type="http://schemas.openxmlformats.org/officeDocument/2006/relationships/customXml" Target="../ink/ink966.xml"/><Relationship Id="rId96" Type="http://schemas.openxmlformats.org/officeDocument/2006/relationships/image" Target="../media/image3540.png"/><Relationship Id="rId140" Type="http://schemas.openxmlformats.org/officeDocument/2006/relationships/image" Target="../media/image3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0.png"/><Relationship Id="rId23" Type="http://schemas.openxmlformats.org/officeDocument/2006/relationships/customXml" Target="../ink/ink932.xml"/><Relationship Id="rId28" Type="http://schemas.openxmlformats.org/officeDocument/2006/relationships/image" Target="../media/image3200.png"/><Relationship Id="rId49" Type="http://schemas.openxmlformats.org/officeDocument/2006/relationships/customXml" Target="../ink/ink945.xml"/><Relationship Id="rId114" Type="http://schemas.openxmlformats.org/officeDocument/2006/relationships/image" Target="../media/image3630.png"/><Relationship Id="rId119" Type="http://schemas.openxmlformats.org/officeDocument/2006/relationships/customXml" Target="../ink/ink980.xml"/><Relationship Id="rId44" Type="http://schemas.openxmlformats.org/officeDocument/2006/relationships/image" Target="../media/image3280.png"/><Relationship Id="rId60" Type="http://schemas.openxmlformats.org/officeDocument/2006/relationships/image" Target="../media/image3360.png"/><Relationship Id="rId65" Type="http://schemas.openxmlformats.org/officeDocument/2006/relationships/customXml" Target="../ink/ink953.xml"/><Relationship Id="rId81" Type="http://schemas.openxmlformats.org/officeDocument/2006/relationships/customXml" Target="../ink/ink961.xml"/><Relationship Id="rId86" Type="http://schemas.openxmlformats.org/officeDocument/2006/relationships/image" Target="../media/image3490.png"/><Relationship Id="rId130" Type="http://schemas.openxmlformats.org/officeDocument/2006/relationships/image" Target="../media/image3711.png"/><Relationship Id="rId135" Type="http://schemas.openxmlformats.org/officeDocument/2006/relationships/customXml" Target="../ink/ink988.xml"/><Relationship Id="rId13" Type="http://schemas.openxmlformats.org/officeDocument/2006/relationships/customXml" Target="../ink/ink927.xml"/><Relationship Id="rId18" Type="http://schemas.openxmlformats.org/officeDocument/2006/relationships/image" Target="../media/image3150.png"/><Relationship Id="rId39" Type="http://schemas.openxmlformats.org/officeDocument/2006/relationships/customXml" Target="../ink/ink940.xml"/><Relationship Id="rId109" Type="http://schemas.openxmlformats.org/officeDocument/2006/relationships/customXml" Target="../ink/ink975.xml"/><Relationship Id="rId34" Type="http://schemas.openxmlformats.org/officeDocument/2006/relationships/image" Target="../media/image3230.png"/><Relationship Id="rId50" Type="http://schemas.openxmlformats.org/officeDocument/2006/relationships/image" Target="../media/image3311.png"/><Relationship Id="rId55" Type="http://schemas.openxmlformats.org/officeDocument/2006/relationships/customXml" Target="../ink/ink948.xml"/><Relationship Id="rId76" Type="http://schemas.openxmlformats.org/officeDocument/2006/relationships/image" Target="../media/image3440.png"/><Relationship Id="rId97" Type="http://schemas.openxmlformats.org/officeDocument/2006/relationships/customXml" Target="../ink/ink969.xml"/><Relationship Id="rId104" Type="http://schemas.openxmlformats.org/officeDocument/2006/relationships/image" Target="../media/image3580.png"/><Relationship Id="rId120" Type="http://schemas.openxmlformats.org/officeDocument/2006/relationships/image" Target="../media/image3660.png"/><Relationship Id="rId125" Type="http://schemas.openxmlformats.org/officeDocument/2006/relationships/customXml" Target="../ink/ink983.xml"/><Relationship Id="rId141" Type="http://schemas.openxmlformats.org/officeDocument/2006/relationships/customXml" Target="../ink/ink991.xml"/><Relationship Id="rId7" Type="http://schemas.openxmlformats.org/officeDocument/2006/relationships/customXml" Target="../ink/ink924.xml"/><Relationship Id="rId71" Type="http://schemas.openxmlformats.org/officeDocument/2006/relationships/customXml" Target="../ink/ink956.xml"/><Relationship Id="rId92" Type="http://schemas.openxmlformats.org/officeDocument/2006/relationships/image" Target="../media/image3520.png"/><Relationship Id="rId2" Type="http://schemas.openxmlformats.org/officeDocument/2006/relationships/image" Target="../media/image678.png"/><Relationship Id="rId29" Type="http://schemas.openxmlformats.org/officeDocument/2006/relationships/customXml" Target="../ink/ink935.xml"/><Relationship Id="rId24" Type="http://schemas.openxmlformats.org/officeDocument/2006/relationships/image" Target="../media/image3180.png"/><Relationship Id="rId40" Type="http://schemas.openxmlformats.org/officeDocument/2006/relationships/image" Target="../media/image3260.png"/><Relationship Id="rId45" Type="http://schemas.openxmlformats.org/officeDocument/2006/relationships/customXml" Target="../ink/ink943.xml"/><Relationship Id="rId66" Type="http://schemas.openxmlformats.org/officeDocument/2006/relationships/image" Target="../media/image3390.png"/><Relationship Id="rId87" Type="http://schemas.openxmlformats.org/officeDocument/2006/relationships/customXml" Target="../ink/ink964.xml"/><Relationship Id="rId110" Type="http://schemas.openxmlformats.org/officeDocument/2006/relationships/image" Target="../media/image3611.png"/><Relationship Id="rId115" Type="http://schemas.openxmlformats.org/officeDocument/2006/relationships/customXml" Target="../ink/ink978.xml"/><Relationship Id="rId131" Type="http://schemas.openxmlformats.org/officeDocument/2006/relationships/customXml" Target="../ink/ink986.xml"/><Relationship Id="rId136" Type="http://schemas.openxmlformats.org/officeDocument/2006/relationships/image" Target="../media/image3740.png"/><Relationship Id="rId61" Type="http://schemas.openxmlformats.org/officeDocument/2006/relationships/customXml" Target="../ink/ink951.xml"/><Relationship Id="rId82" Type="http://schemas.openxmlformats.org/officeDocument/2006/relationships/image" Target="../media/image3470.png"/><Relationship Id="rId19" Type="http://schemas.openxmlformats.org/officeDocument/2006/relationships/customXml" Target="../ink/ink930.xml"/><Relationship Id="rId14" Type="http://schemas.openxmlformats.org/officeDocument/2006/relationships/image" Target="../media/image3130.png"/><Relationship Id="rId30" Type="http://schemas.openxmlformats.org/officeDocument/2006/relationships/image" Target="../media/image3211.png"/><Relationship Id="rId35" Type="http://schemas.openxmlformats.org/officeDocument/2006/relationships/customXml" Target="../ink/ink938.xml"/><Relationship Id="rId56" Type="http://schemas.openxmlformats.org/officeDocument/2006/relationships/image" Target="../media/image3340.png"/><Relationship Id="rId77" Type="http://schemas.openxmlformats.org/officeDocument/2006/relationships/customXml" Target="../ink/ink959.xml"/><Relationship Id="rId100" Type="http://schemas.openxmlformats.org/officeDocument/2006/relationships/image" Target="../media/image3560.png"/><Relationship Id="rId105" Type="http://schemas.openxmlformats.org/officeDocument/2006/relationships/customXml" Target="../ink/ink973.xml"/><Relationship Id="rId126" Type="http://schemas.openxmlformats.org/officeDocument/2006/relationships/image" Target="../media/image3690.png"/><Relationship Id="rId8" Type="http://schemas.openxmlformats.org/officeDocument/2006/relationships/image" Target="../media/image3100.png"/><Relationship Id="rId51" Type="http://schemas.openxmlformats.org/officeDocument/2006/relationships/customXml" Target="../ink/ink946.xml"/><Relationship Id="rId72" Type="http://schemas.openxmlformats.org/officeDocument/2006/relationships/image" Target="../media/image3420.png"/><Relationship Id="rId93" Type="http://schemas.openxmlformats.org/officeDocument/2006/relationships/customXml" Target="../ink/ink967.xml"/><Relationship Id="rId98" Type="http://schemas.openxmlformats.org/officeDocument/2006/relationships/image" Target="../media/image3550.png"/><Relationship Id="rId121" Type="http://schemas.openxmlformats.org/officeDocument/2006/relationships/customXml" Target="../ink/ink981.xml"/><Relationship Id="rId142" Type="http://schemas.openxmlformats.org/officeDocument/2006/relationships/image" Target="../media/image3770.png"/><Relationship Id="rId3" Type="http://schemas.openxmlformats.org/officeDocument/2006/relationships/customXml" Target="../ink/ink922.xml"/><Relationship Id="rId25" Type="http://schemas.openxmlformats.org/officeDocument/2006/relationships/customXml" Target="../ink/ink933.xml"/><Relationship Id="rId46" Type="http://schemas.openxmlformats.org/officeDocument/2006/relationships/image" Target="../media/image3290.png"/><Relationship Id="rId67" Type="http://schemas.openxmlformats.org/officeDocument/2006/relationships/customXml" Target="../ink/ink954.xml"/><Relationship Id="rId116" Type="http://schemas.openxmlformats.org/officeDocument/2006/relationships/image" Target="../media/image3640.png"/><Relationship Id="rId137" Type="http://schemas.openxmlformats.org/officeDocument/2006/relationships/customXml" Target="../ink/ink989.xml"/><Relationship Id="rId20" Type="http://schemas.openxmlformats.org/officeDocument/2006/relationships/image" Target="../media/image3160.png"/><Relationship Id="rId41" Type="http://schemas.openxmlformats.org/officeDocument/2006/relationships/customXml" Target="../ink/ink941.xml"/><Relationship Id="rId62" Type="http://schemas.openxmlformats.org/officeDocument/2006/relationships/image" Target="../media/image3370.png"/><Relationship Id="rId83" Type="http://schemas.openxmlformats.org/officeDocument/2006/relationships/customXml" Target="../ink/ink962.xml"/><Relationship Id="rId88" Type="http://schemas.openxmlformats.org/officeDocument/2006/relationships/image" Target="../media/image3500.png"/><Relationship Id="rId111" Type="http://schemas.openxmlformats.org/officeDocument/2006/relationships/customXml" Target="../ink/ink976.xml"/><Relationship Id="rId132" Type="http://schemas.openxmlformats.org/officeDocument/2006/relationships/image" Target="../media/image3720.png"/><Relationship Id="rId15" Type="http://schemas.openxmlformats.org/officeDocument/2006/relationships/customXml" Target="../ink/ink928.xml"/><Relationship Id="rId36" Type="http://schemas.openxmlformats.org/officeDocument/2006/relationships/image" Target="../media/image3240.png"/><Relationship Id="rId57" Type="http://schemas.openxmlformats.org/officeDocument/2006/relationships/customXml" Target="../ink/ink949.xml"/><Relationship Id="rId106" Type="http://schemas.openxmlformats.org/officeDocument/2006/relationships/image" Target="../media/image3590.png"/><Relationship Id="rId127" Type="http://schemas.openxmlformats.org/officeDocument/2006/relationships/customXml" Target="../ink/ink984.xml"/><Relationship Id="rId10" Type="http://schemas.openxmlformats.org/officeDocument/2006/relationships/image" Target="../media/image3111.png"/><Relationship Id="rId31" Type="http://schemas.openxmlformats.org/officeDocument/2006/relationships/customXml" Target="../ink/ink936.xml"/><Relationship Id="rId52" Type="http://schemas.openxmlformats.org/officeDocument/2006/relationships/image" Target="../media/image3320.png"/><Relationship Id="rId73" Type="http://schemas.openxmlformats.org/officeDocument/2006/relationships/customXml" Target="../ink/ink957.xml"/><Relationship Id="rId78" Type="http://schemas.openxmlformats.org/officeDocument/2006/relationships/image" Target="../media/image3450.png"/><Relationship Id="rId94" Type="http://schemas.openxmlformats.org/officeDocument/2006/relationships/image" Target="../media/image3530.png"/><Relationship Id="rId99" Type="http://schemas.openxmlformats.org/officeDocument/2006/relationships/customXml" Target="../ink/ink970.xml"/><Relationship Id="rId101" Type="http://schemas.openxmlformats.org/officeDocument/2006/relationships/customXml" Target="../ink/ink971.xml"/><Relationship Id="rId122" Type="http://schemas.openxmlformats.org/officeDocument/2006/relationships/image" Target="../media/image3670.png"/><Relationship Id="rId143" Type="http://schemas.openxmlformats.org/officeDocument/2006/relationships/customXml" Target="../ink/ink992.xml"/><Relationship Id="rId4" Type="http://schemas.openxmlformats.org/officeDocument/2006/relationships/image" Target="../media/image3080.png"/><Relationship Id="rId9" Type="http://schemas.openxmlformats.org/officeDocument/2006/relationships/customXml" Target="../ink/ink925.xml"/><Relationship Id="rId26" Type="http://schemas.openxmlformats.org/officeDocument/2006/relationships/image" Target="../media/image3190.png"/><Relationship Id="rId47" Type="http://schemas.openxmlformats.org/officeDocument/2006/relationships/customXml" Target="../ink/ink944.xml"/><Relationship Id="rId68" Type="http://schemas.openxmlformats.org/officeDocument/2006/relationships/image" Target="../media/image3400.png"/><Relationship Id="rId89" Type="http://schemas.openxmlformats.org/officeDocument/2006/relationships/customXml" Target="../ink/ink965.xml"/><Relationship Id="rId112" Type="http://schemas.openxmlformats.org/officeDocument/2006/relationships/image" Target="../media/image3620.png"/><Relationship Id="rId133" Type="http://schemas.openxmlformats.org/officeDocument/2006/relationships/customXml" Target="../ink/ink987.xml"/><Relationship Id="rId16" Type="http://schemas.openxmlformats.org/officeDocument/2006/relationships/image" Target="../media/image3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jpe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5.xml"/><Relationship Id="rId1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image" Target="../media/image10.jpg"/><Relationship Id="rId15" Type="http://schemas.openxmlformats.org/officeDocument/2006/relationships/customXml" Target="../ink/ink6.xml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34" Type="http://schemas.openxmlformats.org/officeDocument/2006/relationships/image" Target="../media/image34.png"/><Relationship Id="rId7" Type="http://schemas.openxmlformats.org/officeDocument/2006/relationships/customXml" Target="../ink/ink10.xml"/><Relationship Id="rId12" Type="http://schemas.openxmlformats.org/officeDocument/2006/relationships/image" Target="../media/image23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2" Type="http://schemas.openxmlformats.org/officeDocument/2006/relationships/image" Target="../media/image18.jp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2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" Type="http://schemas.openxmlformats.org/officeDocument/2006/relationships/image" Target="../media/image19.png"/><Relationship Id="rId9" Type="http://schemas.openxmlformats.org/officeDocument/2006/relationships/customXml" Target="../ink/ink11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20.xml"/><Relationship Id="rId30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.png"/><Relationship Id="rId21" Type="http://schemas.openxmlformats.org/officeDocument/2006/relationships/customXml" Target="../ink/ink31.xml"/><Relationship Id="rId42" Type="http://schemas.openxmlformats.org/officeDocument/2006/relationships/image" Target="../media/image56.png"/><Relationship Id="rId47" Type="http://schemas.openxmlformats.org/officeDocument/2006/relationships/customXml" Target="../ink/ink44.xml"/><Relationship Id="rId63" Type="http://schemas.openxmlformats.org/officeDocument/2006/relationships/customXml" Target="../ink/ink52.xml"/><Relationship Id="rId68" Type="http://schemas.openxmlformats.org/officeDocument/2006/relationships/image" Target="../media/image69.png"/><Relationship Id="rId84" Type="http://schemas.openxmlformats.org/officeDocument/2006/relationships/image" Target="../media/image77.png"/><Relationship Id="rId89" Type="http://schemas.openxmlformats.org/officeDocument/2006/relationships/customXml" Target="../ink/ink65.xml"/><Relationship Id="rId16" Type="http://schemas.openxmlformats.org/officeDocument/2006/relationships/image" Target="../media/image43.png"/><Relationship Id="rId11" Type="http://schemas.openxmlformats.org/officeDocument/2006/relationships/customXml" Target="../ink/ink26.xml"/><Relationship Id="rId32" Type="http://schemas.openxmlformats.org/officeDocument/2006/relationships/image" Target="../media/image51.png"/><Relationship Id="rId37" Type="http://schemas.openxmlformats.org/officeDocument/2006/relationships/customXml" Target="../ink/ink39.xml"/><Relationship Id="rId53" Type="http://schemas.openxmlformats.org/officeDocument/2006/relationships/customXml" Target="../ink/ink47.xml"/><Relationship Id="rId58" Type="http://schemas.openxmlformats.org/officeDocument/2006/relationships/image" Target="../media/image64.png"/><Relationship Id="rId74" Type="http://schemas.openxmlformats.org/officeDocument/2006/relationships/image" Target="../media/image72.png"/><Relationship Id="rId79" Type="http://schemas.openxmlformats.org/officeDocument/2006/relationships/customXml" Target="../ink/ink60.xml"/><Relationship Id="rId5" Type="http://schemas.openxmlformats.org/officeDocument/2006/relationships/image" Target="../media/image37.PNG"/><Relationship Id="rId90" Type="http://schemas.openxmlformats.org/officeDocument/2006/relationships/image" Target="../media/image80.png"/><Relationship Id="rId95" Type="http://schemas.openxmlformats.org/officeDocument/2006/relationships/customXml" Target="../ink/ink68.xml"/><Relationship Id="rId22" Type="http://schemas.openxmlformats.org/officeDocument/2006/relationships/image" Target="../media/image46.png"/><Relationship Id="rId27" Type="http://schemas.openxmlformats.org/officeDocument/2006/relationships/customXml" Target="../ink/ink34.xml"/><Relationship Id="rId43" Type="http://schemas.openxmlformats.org/officeDocument/2006/relationships/customXml" Target="../ink/ink42.xml"/><Relationship Id="rId48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customXml" Target="../ink/ink55.xml"/><Relationship Id="rId8" Type="http://schemas.openxmlformats.org/officeDocument/2006/relationships/image" Target="../media/image39.png"/><Relationship Id="rId51" Type="http://schemas.openxmlformats.org/officeDocument/2006/relationships/customXml" Target="../ink/ink46.xml"/><Relationship Id="rId72" Type="http://schemas.openxmlformats.org/officeDocument/2006/relationships/image" Target="../media/image71.png"/><Relationship Id="rId80" Type="http://schemas.openxmlformats.org/officeDocument/2006/relationships/image" Target="../media/image75.png"/><Relationship Id="rId85" Type="http://schemas.openxmlformats.org/officeDocument/2006/relationships/customXml" Target="../ink/ink63.xml"/><Relationship Id="rId93" Type="http://schemas.openxmlformats.org/officeDocument/2006/relationships/customXml" Target="../ink/ink67.xml"/><Relationship Id="rId3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54.png"/><Relationship Id="rId46" Type="http://schemas.openxmlformats.org/officeDocument/2006/relationships/image" Target="../media/image58.png"/><Relationship Id="rId59" Type="http://schemas.openxmlformats.org/officeDocument/2006/relationships/customXml" Target="../ink/ink50.xml"/><Relationship Id="rId67" Type="http://schemas.openxmlformats.org/officeDocument/2006/relationships/customXml" Target="../ink/ink54.xml"/><Relationship Id="rId20" Type="http://schemas.openxmlformats.org/officeDocument/2006/relationships/image" Target="../media/image45.png"/><Relationship Id="rId41" Type="http://schemas.openxmlformats.org/officeDocument/2006/relationships/customXml" Target="../ink/ink41.xml"/><Relationship Id="rId54" Type="http://schemas.openxmlformats.org/officeDocument/2006/relationships/image" Target="../media/image62.png"/><Relationship Id="rId62" Type="http://schemas.openxmlformats.org/officeDocument/2006/relationships/image" Target="../media/image66.png"/><Relationship Id="rId70" Type="http://schemas.openxmlformats.org/officeDocument/2006/relationships/image" Target="../media/image70.png"/><Relationship Id="rId75" Type="http://schemas.openxmlformats.org/officeDocument/2006/relationships/customXml" Target="../ink/ink58.xml"/><Relationship Id="rId83" Type="http://schemas.openxmlformats.org/officeDocument/2006/relationships/customXml" Target="../ink/ink62.xml"/><Relationship Id="rId88" Type="http://schemas.openxmlformats.org/officeDocument/2006/relationships/image" Target="../media/image79.png"/><Relationship Id="rId91" Type="http://schemas.openxmlformats.org/officeDocument/2006/relationships/customXml" Target="../ink/ink66.xml"/><Relationship Id="rId9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49" Type="http://schemas.openxmlformats.org/officeDocument/2006/relationships/customXml" Target="../ink/ink45.xml"/><Relationship Id="rId57" Type="http://schemas.openxmlformats.org/officeDocument/2006/relationships/customXml" Target="../ink/ink49.xml"/><Relationship Id="rId10" Type="http://schemas.openxmlformats.org/officeDocument/2006/relationships/image" Target="../media/image40.png"/><Relationship Id="rId31" Type="http://schemas.openxmlformats.org/officeDocument/2006/relationships/customXml" Target="../ink/ink36.xml"/><Relationship Id="rId44" Type="http://schemas.openxmlformats.org/officeDocument/2006/relationships/image" Target="../media/image57.png"/><Relationship Id="rId52" Type="http://schemas.openxmlformats.org/officeDocument/2006/relationships/image" Target="../media/image61.png"/><Relationship Id="rId60" Type="http://schemas.openxmlformats.org/officeDocument/2006/relationships/image" Target="../media/image65.png"/><Relationship Id="rId65" Type="http://schemas.openxmlformats.org/officeDocument/2006/relationships/customXml" Target="../ink/ink53.xml"/><Relationship Id="rId73" Type="http://schemas.openxmlformats.org/officeDocument/2006/relationships/customXml" Target="../ink/ink57.xml"/><Relationship Id="rId78" Type="http://schemas.openxmlformats.org/officeDocument/2006/relationships/image" Target="../media/image74.png"/><Relationship Id="rId81" Type="http://schemas.openxmlformats.org/officeDocument/2006/relationships/customXml" Target="../ink/ink61.xml"/><Relationship Id="rId86" Type="http://schemas.openxmlformats.org/officeDocument/2006/relationships/image" Target="../media/image78.png"/><Relationship Id="rId94" Type="http://schemas.openxmlformats.org/officeDocument/2006/relationships/image" Target="../media/image82.png"/><Relationship Id="rId4" Type="http://schemas.openxmlformats.org/officeDocument/2006/relationships/image" Target="../media/image36.png"/><Relationship Id="rId9" Type="http://schemas.openxmlformats.org/officeDocument/2006/relationships/customXml" Target="../ink/ink25.xml"/><Relationship Id="rId13" Type="http://schemas.openxmlformats.org/officeDocument/2006/relationships/customXml" Target="../ink/ink27.xml"/><Relationship Id="rId18" Type="http://schemas.openxmlformats.org/officeDocument/2006/relationships/image" Target="../media/image44.png"/><Relationship Id="rId39" Type="http://schemas.openxmlformats.org/officeDocument/2006/relationships/customXml" Target="../ink/ink40.xml"/><Relationship Id="rId34" Type="http://schemas.openxmlformats.org/officeDocument/2006/relationships/image" Target="../media/image52.png"/><Relationship Id="rId50" Type="http://schemas.openxmlformats.org/officeDocument/2006/relationships/image" Target="../media/image60.png"/><Relationship Id="rId55" Type="http://schemas.openxmlformats.org/officeDocument/2006/relationships/customXml" Target="../ink/ink48.xml"/><Relationship Id="rId76" Type="http://schemas.openxmlformats.org/officeDocument/2006/relationships/image" Target="../media/image73.png"/><Relationship Id="rId7" Type="http://schemas.openxmlformats.org/officeDocument/2006/relationships/customXml" Target="../ink/ink24.xml"/><Relationship Id="rId71" Type="http://schemas.openxmlformats.org/officeDocument/2006/relationships/customXml" Target="../ink/ink56.xml"/><Relationship Id="rId92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35.xml"/><Relationship Id="rId24" Type="http://schemas.openxmlformats.org/officeDocument/2006/relationships/image" Target="../media/image47.png"/><Relationship Id="rId40" Type="http://schemas.openxmlformats.org/officeDocument/2006/relationships/image" Target="../media/image55.png"/><Relationship Id="rId45" Type="http://schemas.openxmlformats.org/officeDocument/2006/relationships/customXml" Target="../ink/ink43.xml"/><Relationship Id="rId66" Type="http://schemas.openxmlformats.org/officeDocument/2006/relationships/image" Target="../media/image68.png"/><Relationship Id="rId87" Type="http://schemas.openxmlformats.org/officeDocument/2006/relationships/customXml" Target="../ink/ink64.xml"/><Relationship Id="rId61" Type="http://schemas.openxmlformats.org/officeDocument/2006/relationships/customXml" Target="../ink/ink51.xml"/><Relationship Id="rId82" Type="http://schemas.openxmlformats.org/officeDocument/2006/relationships/image" Target="../media/image76.png"/><Relationship Id="rId19" Type="http://schemas.openxmlformats.org/officeDocument/2006/relationships/customXml" Target="../ink/ink30.xml"/><Relationship Id="rId14" Type="http://schemas.openxmlformats.org/officeDocument/2006/relationships/image" Target="../media/image42.png"/><Relationship Id="rId30" Type="http://schemas.openxmlformats.org/officeDocument/2006/relationships/image" Target="../media/image50.png"/><Relationship Id="rId35" Type="http://schemas.openxmlformats.org/officeDocument/2006/relationships/customXml" Target="../ink/ink38.xml"/><Relationship Id="rId56" Type="http://schemas.openxmlformats.org/officeDocument/2006/relationships/image" Target="../media/image63.png"/><Relationship Id="rId77" Type="http://schemas.openxmlformats.org/officeDocument/2006/relationships/customXml" Target="../ink/ink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C49B-9325-4F28-84AA-EF21183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966" y="1150200"/>
            <a:ext cx="6194065" cy="961565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ECE 105: Introduction to Electrical Engineerin</a:t>
            </a:r>
            <a:r>
              <a:rPr lang="en-US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D5305-B3D3-4E24-9167-6DC65918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811" y="3477445"/>
            <a:ext cx="5590376" cy="22303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ans" panose="020B0503020203020204" pitchFamily="34" charset="0"/>
              </a:rPr>
              <a:t>Lecture 11</a:t>
            </a:r>
          </a:p>
          <a:p>
            <a:r>
              <a:rPr lang="en-US" sz="2800" dirty="0">
                <a:latin typeface="PT Sans" panose="020B0503020203020204" pitchFamily="34" charset="0"/>
              </a:rPr>
              <a:t>Bio 1</a:t>
            </a:r>
          </a:p>
          <a:p>
            <a:r>
              <a:rPr lang="en-US" sz="2800" dirty="0"/>
              <a:t>Yasser Khan</a:t>
            </a:r>
          </a:p>
          <a:p>
            <a:r>
              <a:rPr lang="en-US" sz="2800" dirty="0" err="1">
                <a:latin typeface="PT Sans" panose="020B0503020203020204" pitchFamily="34" charset="0"/>
              </a:rPr>
              <a:t>Rehan</a:t>
            </a:r>
            <a:r>
              <a:rPr lang="en-US" sz="2800" dirty="0">
                <a:latin typeface="PT Sans" panose="020B0503020203020204" pitchFamily="34" charset="0"/>
              </a:rPr>
              <a:t> Kapadia</a:t>
            </a:r>
          </a:p>
        </p:txBody>
      </p:sp>
    </p:spTree>
    <p:extLst>
      <p:ext uri="{BB962C8B-B14F-4D97-AF65-F5344CB8AC3E}">
        <p14:creationId xmlns:p14="http://schemas.microsoft.com/office/powerpoint/2010/main" val="350551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F0AC-BE6A-4572-91F7-311EC860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5191"/>
          </a:xfrm>
        </p:spPr>
        <p:txBody>
          <a:bodyPr/>
          <a:lstStyle/>
          <a:p>
            <a:r>
              <a:rPr lang="en-US" dirty="0"/>
              <a:t>Pulse oximetry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07C7E-7620-424B-9599-74C1EE8B6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CB3B1C9-B549-43CE-9EA6-2F049EFEE6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853496"/>
            <a:ext cx="5561222" cy="3383590"/>
          </a:xfrm>
          <a:prstGeom prst="rect">
            <a:avLst/>
          </a:prstGeom>
        </p:spPr>
      </p:pic>
      <p:pic>
        <p:nvPicPr>
          <p:cNvPr id="11" name="Picture 10" descr="A picture containing fruit, bird&#10;&#10;Description automatically generated">
            <a:extLst>
              <a:ext uri="{FF2B5EF4-FFF2-40B4-BE49-F238E27FC236}">
                <a16:creationId xmlns:a16="http://schemas.microsoft.com/office/drawing/2014/main" id="{FAB0AE05-1A02-4111-85AF-37F2C716D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31" y="853496"/>
            <a:ext cx="6229338" cy="333170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91684F6-0375-403D-9296-8EA5C5AA0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7" y="4285913"/>
            <a:ext cx="5616541" cy="24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6847-FE97-4E9D-ACDD-9C88851B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55374"/>
          </a:xfrm>
        </p:spPr>
        <p:txBody>
          <a:bodyPr/>
          <a:lstStyle/>
          <a:p>
            <a:r>
              <a:rPr lang="en-US" dirty="0"/>
              <a:t>Pulse oximeter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24B9-EDF2-42D4-A141-A0BEC7CE8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4933ECE-E295-4D43-9DC9-E99C55AF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289"/>
          <a:stretch/>
        </p:blipFill>
        <p:spPr>
          <a:xfrm>
            <a:off x="396921" y="755375"/>
            <a:ext cx="5440276" cy="1866923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501FD40-877D-463F-BB1C-CA682CC84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54270"/>
            <a:ext cx="6234119" cy="35317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44220E-A4D3-4FEB-80D5-8D385914F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22" y="834048"/>
            <a:ext cx="5335803" cy="41351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E4E901-5D8E-90FA-A63B-85043FEE1534}"/>
                  </a:ext>
                </a:extLst>
              </p14:cNvPr>
              <p14:cNvContentPartPr/>
              <p14:nvPr/>
            </p14:nvContentPartPr>
            <p14:xfrm>
              <a:off x="1664399" y="687293"/>
              <a:ext cx="600120" cy="44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E4E901-5D8E-90FA-A63B-85043FEE15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6399" y="669653"/>
                <a:ext cx="635760" cy="48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4155431-66AE-3C62-3506-6335D4A1C39F}"/>
              </a:ext>
            </a:extLst>
          </p:cNvPr>
          <p:cNvGrpSpPr/>
          <p:nvPr/>
        </p:nvGrpSpPr>
        <p:grpSpPr>
          <a:xfrm>
            <a:off x="1049519" y="617093"/>
            <a:ext cx="686880" cy="737640"/>
            <a:chOff x="1049519" y="617093"/>
            <a:chExt cx="686880" cy="73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AE2097-1A67-13F2-33A1-CE662FD1C05E}"/>
                    </a:ext>
                  </a:extLst>
                </p14:cNvPr>
                <p14:cNvContentPartPr/>
                <p14:nvPr/>
              </p14:nvContentPartPr>
              <p14:xfrm>
                <a:off x="1441559" y="1075373"/>
                <a:ext cx="294840" cy="27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AE2097-1A67-13F2-33A1-CE662FD1C0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3559" y="1057373"/>
                  <a:ext cx="330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0A8399-6FF5-FEC6-914D-B506CEF79CC2}"/>
                    </a:ext>
                  </a:extLst>
                </p14:cNvPr>
                <p14:cNvContentPartPr/>
                <p14:nvPr/>
              </p14:nvContentPartPr>
              <p14:xfrm>
                <a:off x="1092719" y="944333"/>
                <a:ext cx="134640" cy="117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0A8399-6FF5-FEC6-914D-B506CEF79C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4719" y="926333"/>
                  <a:ext cx="170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5233D5-1813-0E21-9F6B-766BEE04E15D}"/>
                    </a:ext>
                  </a:extLst>
                </p14:cNvPr>
                <p14:cNvContentPartPr/>
                <p14:nvPr/>
              </p14:nvContentPartPr>
              <p14:xfrm>
                <a:off x="1049519" y="852533"/>
                <a:ext cx="117360" cy="12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5233D5-1813-0E21-9F6B-766BEE04E1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879" y="834893"/>
                  <a:ext cx="15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962CE4-D51C-B3CD-6EC1-44539EFE62E3}"/>
                    </a:ext>
                  </a:extLst>
                </p14:cNvPr>
                <p14:cNvContentPartPr/>
                <p14:nvPr/>
              </p14:nvContentPartPr>
              <p14:xfrm>
                <a:off x="1214759" y="805013"/>
                <a:ext cx="100800" cy="121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962CE4-D51C-B3CD-6EC1-44539EFE62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7119" y="787013"/>
                  <a:ext cx="136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143376-A1BB-33F4-B7B8-300BA171DDA3}"/>
                    </a:ext>
                  </a:extLst>
                </p14:cNvPr>
                <p14:cNvContentPartPr/>
                <p14:nvPr/>
              </p14:nvContentPartPr>
              <p14:xfrm>
                <a:off x="1290719" y="617093"/>
                <a:ext cx="216000" cy="239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143376-A1BB-33F4-B7B8-300BA171DD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2719" y="599453"/>
                  <a:ext cx="25164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ED58E2-A91C-14E4-82A9-3ABE84817B97}"/>
              </a:ext>
            </a:extLst>
          </p:cNvPr>
          <p:cNvGrpSpPr/>
          <p:nvPr/>
        </p:nvGrpSpPr>
        <p:grpSpPr>
          <a:xfrm>
            <a:off x="2433719" y="755333"/>
            <a:ext cx="512280" cy="435960"/>
            <a:chOff x="2433719" y="755333"/>
            <a:chExt cx="51228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1EB0D7-1063-EA31-79B3-6E03F49AADCE}"/>
                    </a:ext>
                  </a:extLst>
                </p14:cNvPr>
                <p14:cNvContentPartPr/>
                <p14:nvPr/>
              </p14:nvContentPartPr>
              <p14:xfrm>
                <a:off x="2433719" y="999053"/>
                <a:ext cx="125640" cy="192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1EB0D7-1063-EA31-79B3-6E03F49AAD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16079" y="981053"/>
                  <a:ext cx="161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EF83E9-C00A-D9CC-4572-D2D4076EC64E}"/>
                    </a:ext>
                  </a:extLst>
                </p14:cNvPr>
                <p14:cNvContentPartPr/>
                <p14:nvPr/>
              </p14:nvContentPartPr>
              <p14:xfrm>
                <a:off x="2448119" y="943613"/>
                <a:ext cx="226080" cy="106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EF83E9-C00A-D9CC-4572-D2D4076EC6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30119" y="925973"/>
                  <a:ext cx="261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2F459E-0CB6-5461-46DF-E7AAB16D331B}"/>
                    </a:ext>
                  </a:extLst>
                </p14:cNvPr>
                <p14:cNvContentPartPr/>
                <p14:nvPr/>
              </p14:nvContentPartPr>
              <p14:xfrm>
                <a:off x="2627399" y="877733"/>
                <a:ext cx="119880" cy="96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2F459E-0CB6-5461-46DF-E7AAB16D33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09759" y="859733"/>
                  <a:ext cx="155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DD47AD-61FD-147D-2243-0FA3131A7689}"/>
                    </a:ext>
                  </a:extLst>
                </p14:cNvPr>
                <p14:cNvContentPartPr/>
                <p14:nvPr/>
              </p14:nvContentPartPr>
              <p14:xfrm>
                <a:off x="2705879" y="803573"/>
                <a:ext cx="134280" cy="142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DD47AD-61FD-147D-2243-0FA3131A768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88239" y="785573"/>
                  <a:ext cx="169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07C7CA-CD54-D4DB-6A9A-CE536E2802F2}"/>
                    </a:ext>
                  </a:extLst>
                </p14:cNvPr>
                <p14:cNvContentPartPr/>
                <p14:nvPr/>
              </p14:nvContentPartPr>
              <p14:xfrm>
                <a:off x="2745479" y="755333"/>
                <a:ext cx="200520" cy="13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07C7CA-CD54-D4DB-6A9A-CE536E2802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7839" y="737693"/>
                  <a:ext cx="236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CD2792-B454-4F36-ED1D-018DB4E4867D}"/>
              </a:ext>
            </a:extLst>
          </p:cNvPr>
          <p:cNvGrpSpPr/>
          <p:nvPr/>
        </p:nvGrpSpPr>
        <p:grpSpPr>
          <a:xfrm>
            <a:off x="2134559" y="2401973"/>
            <a:ext cx="296280" cy="297360"/>
            <a:chOff x="2134559" y="2401973"/>
            <a:chExt cx="29628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1BFA0D-3E71-DB17-76D9-564723AD9E24}"/>
                    </a:ext>
                  </a:extLst>
                </p14:cNvPr>
                <p14:cNvContentPartPr/>
                <p14:nvPr/>
              </p14:nvContentPartPr>
              <p14:xfrm>
                <a:off x="2152919" y="2535893"/>
                <a:ext cx="160200" cy="163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1BFA0D-3E71-DB17-76D9-564723AD9E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4919" y="2518253"/>
                  <a:ext cx="195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342461-1F82-1449-F53A-40D374E2C4AC}"/>
                    </a:ext>
                  </a:extLst>
                </p14:cNvPr>
                <p14:cNvContentPartPr/>
                <p14:nvPr/>
              </p14:nvContentPartPr>
              <p14:xfrm>
                <a:off x="2134559" y="2470013"/>
                <a:ext cx="100080" cy="15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342461-1F82-1449-F53A-40D374E2C4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16919" y="2452373"/>
                  <a:ext cx="13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7FF1BE-8079-B5E8-1B7C-65DBF7D310C0}"/>
                    </a:ext>
                  </a:extLst>
                </p14:cNvPr>
                <p14:cNvContentPartPr/>
                <p14:nvPr/>
              </p14:nvContentPartPr>
              <p14:xfrm>
                <a:off x="2296199" y="2441573"/>
                <a:ext cx="96480" cy="116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7FF1BE-8079-B5E8-1B7C-65DBF7D310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78199" y="2423573"/>
                  <a:ext cx="13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37EA29-E6F3-CB2C-54AA-4240822570C1}"/>
                    </a:ext>
                  </a:extLst>
                </p14:cNvPr>
                <p14:cNvContentPartPr/>
                <p14:nvPr/>
              </p14:nvContentPartPr>
              <p14:xfrm>
                <a:off x="2287559" y="2401973"/>
                <a:ext cx="143280" cy="168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37EA29-E6F3-CB2C-54AA-4240822570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69559" y="2383973"/>
                  <a:ext cx="1789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4BA952-55E6-9A04-EB6A-65F3AC8A0198}"/>
              </a:ext>
            </a:extLst>
          </p:cNvPr>
          <p:cNvGrpSpPr/>
          <p:nvPr/>
        </p:nvGrpSpPr>
        <p:grpSpPr>
          <a:xfrm>
            <a:off x="4245599" y="368693"/>
            <a:ext cx="1242360" cy="860760"/>
            <a:chOff x="4245599" y="368693"/>
            <a:chExt cx="1242360" cy="86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655695-3D9E-878B-6828-1CAB60123633}"/>
                    </a:ext>
                  </a:extLst>
                </p14:cNvPr>
                <p14:cNvContentPartPr/>
                <p14:nvPr/>
              </p14:nvContentPartPr>
              <p14:xfrm>
                <a:off x="4289519" y="806813"/>
                <a:ext cx="128520" cy="422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655695-3D9E-878B-6828-1CAB6012363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71879" y="789173"/>
                  <a:ext cx="1641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C0E051-4F21-132A-2E30-F29B0F8D03BC}"/>
                    </a:ext>
                  </a:extLst>
                </p14:cNvPr>
                <p14:cNvContentPartPr/>
                <p14:nvPr/>
              </p14:nvContentPartPr>
              <p14:xfrm>
                <a:off x="4249559" y="766853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C0E051-4F21-132A-2E30-F29B0F8D03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31559" y="7488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9CB58-C9EE-04EC-3A32-B0337C962DDB}"/>
                    </a:ext>
                  </a:extLst>
                </p14:cNvPr>
                <p14:cNvContentPartPr/>
                <p14:nvPr/>
              </p14:nvContentPartPr>
              <p14:xfrm>
                <a:off x="4245599" y="768653"/>
                <a:ext cx="163800" cy="163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9CB58-C9EE-04EC-3A32-B0337C962D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27599" y="751013"/>
                  <a:ext cx="199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A2B427-C699-3B2B-945B-F6CA4E8567E7}"/>
                    </a:ext>
                  </a:extLst>
                </p14:cNvPr>
                <p14:cNvContentPartPr/>
                <p14:nvPr/>
              </p14:nvContentPartPr>
              <p14:xfrm>
                <a:off x="4344959" y="542933"/>
                <a:ext cx="90000" cy="18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A2B427-C699-3B2B-945B-F6CA4E8567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26959" y="525293"/>
                  <a:ext cx="125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ED8C34-4295-CC9C-B314-97B5A0E3DCC9}"/>
                    </a:ext>
                  </a:extLst>
                </p14:cNvPr>
                <p14:cNvContentPartPr/>
                <p14:nvPr/>
              </p14:nvContentPartPr>
              <p14:xfrm>
                <a:off x="4310399" y="539333"/>
                <a:ext cx="140400" cy="163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ED8C34-4295-CC9C-B314-97B5A0E3DC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92399" y="521693"/>
                  <a:ext cx="176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40F0DE-86BE-D9C6-D78B-480660D8CC59}"/>
                    </a:ext>
                  </a:extLst>
                </p14:cNvPr>
                <p14:cNvContentPartPr/>
                <p14:nvPr/>
              </p14:nvContentPartPr>
              <p14:xfrm>
                <a:off x="4486439" y="368693"/>
                <a:ext cx="266040" cy="266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40F0DE-86BE-D9C6-D78B-480660D8CC5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68799" y="350693"/>
                  <a:ext cx="301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A5AC8A-2449-52DD-732C-B9354F38AD03}"/>
                    </a:ext>
                  </a:extLst>
                </p14:cNvPr>
                <p14:cNvContentPartPr/>
                <p14:nvPr/>
              </p14:nvContentPartPr>
              <p14:xfrm>
                <a:off x="4800359" y="834173"/>
                <a:ext cx="342720" cy="361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A5AC8A-2449-52DD-732C-B9354F38AD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2359" y="816173"/>
                  <a:ext cx="3783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994082-6506-A5B2-5B68-E3FF9B7A447F}"/>
                    </a:ext>
                  </a:extLst>
                </p14:cNvPr>
                <p14:cNvContentPartPr/>
                <p14:nvPr/>
              </p14:nvContentPartPr>
              <p14:xfrm>
                <a:off x="5000159" y="848933"/>
                <a:ext cx="191880" cy="8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994082-6506-A5B2-5B68-E3FF9B7A44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82519" y="830933"/>
                  <a:ext cx="227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CD2014-887F-0FD4-4C8B-525B360244B3}"/>
                    </a:ext>
                  </a:extLst>
                </p14:cNvPr>
                <p14:cNvContentPartPr/>
                <p14:nvPr/>
              </p14:nvContentPartPr>
              <p14:xfrm>
                <a:off x="5247479" y="645893"/>
                <a:ext cx="240480" cy="19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CD2014-887F-0FD4-4C8B-525B360244B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29479" y="628253"/>
                  <a:ext cx="276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DBCA26-65C3-3391-B003-9E904D49FF39}"/>
                    </a:ext>
                  </a:extLst>
                </p14:cNvPr>
                <p14:cNvContentPartPr/>
                <p14:nvPr/>
              </p14:nvContentPartPr>
              <p14:xfrm>
                <a:off x="5100959" y="776573"/>
                <a:ext cx="89280" cy="181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DBCA26-65C3-3391-B003-9E904D49FF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959" y="758933"/>
                  <a:ext cx="124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68B8ED-95CF-098F-21AA-5E4B310DB17F}"/>
                    </a:ext>
                  </a:extLst>
                </p14:cNvPr>
                <p14:cNvContentPartPr/>
                <p14:nvPr/>
              </p14:nvContentPartPr>
              <p14:xfrm>
                <a:off x="5106719" y="713573"/>
                <a:ext cx="80640" cy="138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68B8ED-95CF-098F-21AA-5E4B310DB1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88719" y="695573"/>
                  <a:ext cx="11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23D5988-F814-9B2D-10E0-9F593AD92778}"/>
                    </a:ext>
                  </a:extLst>
                </p14:cNvPr>
                <p14:cNvContentPartPr/>
                <p14:nvPr/>
              </p14:nvContentPartPr>
              <p14:xfrm>
                <a:off x="5185559" y="737333"/>
                <a:ext cx="97920" cy="166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3D5988-F814-9B2D-10E0-9F593AD927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67559" y="719333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F11CA9-E3B9-12F6-B654-ED954D93A758}"/>
              </a:ext>
            </a:extLst>
          </p:cNvPr>
          <p:cNvGrpSpPr/>
          <p:nvPr/>
        </p:nvGrpSpPr>
        <p:grpSpPr>
          <a:xfrm>
            <a:off x="272639" y="1525733"/>
            <a:ext cx="726840" cy="516240"/>
            <a:chOff x="272639" y="1525733"/>
            <a:chExt cx="7268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FC1C33-4BA2-D29D-3CBF-13CF217A3C1A}"/>
                    </a:ext>
                  </a:extLst>
                </p14:cNvPr>
                <p14:cNvContentPartPr/>
                <p14:nvPr/>
              </p14:nvContentPartPr>
              <p14:xfrm>
                <a:off x="272639" y="1525733"/>
                <a:ext cx="340920" cy="44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FC1C33-4BA2-D29D-3CBF-13CF217A3C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4639" y="1508093"/>
                  <a:ext cx="3765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F38D52-9E43-4058-6A3D-29C3BA5F93B8}"/>
                    </a:ext>
                  </a:extLst>
                </p14:cNvPr>
                <p14:cNvContentPartPr/>
                <p14:nvPr/>
              </p14:nvContentPartPr>
              <p14:xfrm>
                <a:off x="454439" y="1760093"/>
                <a:ext cx="357840" cy="28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F38D52-9E43-4058-6A3D-29C3BA5F93B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799" y="1742453"/>
                  <a:ext cx="393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17CEAA-011D-921A-3D4A-B05B7B06FED8}"/>
                    </a:ext>
                  </a:extLst>
                </p14:cNvPr>
                <p14:cNvContentPartPr/>
                <p14:nvPr/>
              </p14:nvContentPartPr>
              <p14:xfrm>
                <a:off x="735959" y="1772693"/>
                <a:ext cx="263520" cy="54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17CEAA-011D-921A-3D4A-B05B7B06FED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8319" y="1755053"/>
                  <a:ext cx="299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CBA050-7667-E312-E503-4A668A322703}"/>
                    </a:ext>
                  </a:extLst>
                </p14:cNvPr>
                <p14:cNvContentPartPr/>
                <p14:nvPr/>
              </p14:nvContentPartPr>
              <p14:xfrm>
                <a:off x="897599" y="1590893"/>
                <a:ext cx="11880" cy="437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CBA050-7667-E312-E503-4A668A3227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9959" y="1572893"/>
                  <a:ext cx="4752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8FD5F1-54EB-909E-DB7E-7634ECC2AF01}"/>
              </a:ext>
            </a:extLst>
          </p:cNvPr>
          <p:cNvGrpSpPr/>
          <p:nvPr/>
        </p:nvGrpSpPr>
        <p:grpSpPr>
          <a:xfrm>
            <a:off x="5614319" y="1093013"/>
            <a:ext cx="779760" cy="586440"/>
            <a:chOff x="5614319" y="1093013"/>
            <a:chExt cx="77976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754F67-0A74-147F-CEAA-61C50F651F97}"/>
                    </a:ext>
                  </a:extLst>
                </p14:cNvPr>
                <p14:cNvContentPartPr/>
                <p14:nvPr/>
              </p14:nvContentPartPr>
              <p14:xfrm>
                <a:off x="5614319" y="1093013"/>
                <a:ext cx="309240" cy="58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754F67-0A74-147F-CEAA-61C50F651F9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319" y="1075013"/>
                  <a:ext cx="34488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EF97F1-F430-78B0-E654-D882505AAE64}"/>
                    </a:ext>
                  </a:extLst>
                </p14:cNvPr>
                <p14:cNvContentPartPr/>
                <p14:nvPr/>
              </p14:nvContentPartPr>
              <p14:xfrm>
                <a:off x="5731679" y="1135133"/>
                <a:ext cx="64800" cy="97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EF97F1-F430-78B0-E654-D882505AAE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13679" y="1117133"/>
                  <a:ext cx="100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F7EBFB-FAA3-C84A-7925-80E04FBB3150}"/>
                    </a:ext>
                  </a:extLst>
                </p14:cNvPr>
                <p14:cNvContentPartPr/>
                <p14:nvPr/>
              </p14:nvContentPartPr>
              <p14:xfrm>
                <a:off x="5683799" y="1148093"/>
                <a:ext cx="455760" cy="358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F7EBFB-FAA3-C84A-7925-80E04FBB31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65799" y="1130093"/>
                  <a:ext cx="491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79CEB4-991E-E644-50E5-DEA3535F47B2}"/>
                    </a:ext>
                  </a:extLst>
                </p14:cNvPr>
                <p14:cNvContentPartPr/>
                <p14:nvPr/>
              </p14:nvContentPartPr>
              <p14:xfrm>
                <a:off x="6119399" y="1300013"/>
                <a:ext cx="274680" cy="18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79CEB4-991E-E644-50E5-DEA3535F47B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01759" y="1282013"/>
                  <a:ext cx="310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A1838E-9233-4175-34CA-6C13BB4E05C3}"/>
                    </a:ext>
                  </a:extLst>
                </p14:cNvPr>
                <p14:cNvContentPartPr/>
                <p14:nvPr/>
              </p14:nvContentPartPr>
              <p14:xfrm>
                <a:off x="6282839" y="1169693"/>
                <a:ext cx="53280" cy="39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A1838E-9233-4175-34CA-6C13BB4E05C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65199" y="1152053"/>
                  <a:ext cx="88920" cy="42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5DB8BA3-57F6-9D4F-208A-50E4C0592D83}"/>
                  </a:ext>
                </a:extLst>
              </p14:cNvPr>
              <p14:cNvContentPartPr/>
              <p14:nvPr/>
            </p14:nvContentPartPr>
            <p14:xfrm>
              <a:off x="7267079" y="2219093"/>
              <a:ext cx="3508560" cy="694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5DB8BA3-57F6-9D4F-208A-50E4C0592D8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249079" y="2201453"/>
                <a:ext cx="35442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6CB558D-F070-C8A3-54AF-86007076BFB4}"/>
                  </a:ext>
                </a:extLst>
              </p14:cNvPr>
              <p14:cNvContentPartPr/>
              <p14:nvPr/>
            </p14:nvContentPartPr>
            <p14:xfrm>
              <a:off x="7243319" y="1632293"/>
              <a:ext cx="3505680" cy="14191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6CB558D-F070-C8A3-54AF-86007076BFB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225319" y="1614653"/>
                <a:ext cx="3541320" cy="14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E0ED99F-F901-F7B5-DF3B-68FB1FEF1273}"/>
              </a:ext>
            </a:extLst>
          </p:cNvPr>
          <p:cNvGrpSpPr/>
          <p:nvPr/>
        </p:nvGrpSpPr>
        <p:grpSpPr>
          <a:xfrm>
            <a:off x="8994719" y="4168133"/>
            <a:ext cx="186120" cy="259920"/>
            <a:chOff x="8994719" y="4168133"/>
            <a:chExt cx="18612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E19CC5-EDDB-77F4-D282-F20A56ABCF06}"/>
                    </a:ext>
                  </a:extLst>
                </p14:cNvPr>
                <p14:cNvContentPartPr/>
                <p14:nvPr/>
              </p14:nvContentPartPr>
              <p14:xfrm>
                <a:off x="8994719" y="4168133"/>
                <a:ext cx="186120" cy="183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E19CC5-EDDB-77F4-D282-F20A56ABCF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88599" y="4162013"/>
                  <a:ext cx="198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988C4C7-939D-25D9-C49F-839D5F49C8F5}"/>
                    </a:ext>
                  </a:extLst>
                </p14:cNvPr>
                <p14:cNvContentPartPr/>
                <p14:nvPr/>
              </p14:nvContentPartPr>
              <p14:xfrm>
                <a:off x="9082559" y="4232573"/>
                <a:ext cx="50040" cy="195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988C4C7-939D-25D9-C49F-839D5F49C8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76439" y="4226453"/>
                  <a:ext cx="62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069B60-1806-1C1A-1B1A-B9C29808C8EE}"/>
              </a:ext>
            </a:extLst>
          </p:cNvPr>
          <p:cNvGrpSpPr/>
          <p:nvPr/>
        </p:nvGrpSpPr>
        <p:grpSpPr>
          <a:xfrm>
            <a:off x="9059879" y="4136093"/>
            <a:ext cx="228600" cy="296640"/>
            <a:chOff x="9059879" y="4136093"/>
            <a:chExt cx="22860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FF1742-C98F-8EA2-79BA-BA7530B34ABC}"/>
                    </a:ext>
                  </a:extLst>
                </p14:cNvPr>
                <p14:cNvContentPartPr/>
                <p14:nvPr/>
              </p14:nvContentPartPr>
              <p14:xfrm>
                <a:off x="9060239" y="4148333"/>
                <a:ext cx="6480" cy="23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FF1742-C98F-8EA2-79BA-BA7530B34A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42599" y="4130693"/>
                  <a:ext cx="42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8251E4-DF1C-72E4-7852-B57D9F8AB038}"/>
                    </a:ext>
                  </a:extLst>
                </p14:cNvPr>
                <p14:cNvContentPartPr/>
                <p14:nvPr/>
              </p14:nvContentPartPr>
              <p14:xfrm>
                <a:off x="9059879" y="4136093"/>
                <a:ext cx="228600" cy="29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8251E4-DF1C-72E4-7852-B57D9F8AB0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42239" y="4118093"/>
                  <a:ext cx="264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CED13D-DABC-FC5E-DCC0-D82CA9FBDC41}"/>
                    </a:ext>
                  </a:extLst>
                </p14:cNvPr>
                <p14:cNvContentPartPr/>
                <p14:nvPr/>
              </p14:nvContentPartPr>
              <p14:xfrm>
                <a:off x="9092279" y="4246613"/>
                <a:ext cx="110160" cy="186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CED13D-DABC-FC5E-DCC0-D82CA9FBDC4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74279" y="4228613"/>
                  <a:ext cx="1458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EA04BD-49CE-E84F-0854-4F433DCEAAEA}"/>
              </a:ext>
            </a:extLst>
          </p:cNvPr>
          <p:cNvGrpSpPr/>
          <p:nvPr/>
        </p:nvGrpSpPr>
        <p:grpSpPr>
          <a:xfrm>
            <a:off x="7611959" y="281213"/>
            <a:ext cx="748800" cy="3406680"/>
            <a:chOff x="7611959" y="281213"/>
            <a:chExt cx="748800" cy="34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EE763F-5D37-B204-D607-475B553348A6}"/>
                    </a:ext>
                  </a:extLst>
                </p14:cNvPr>
                <p14:cNvContentPartPr/>
                <p14:nvPr/>
              </p14:nvContentPartPr>
              <p14:xfrm>
                <a:off x="7611959" y="791693"/>
                <a:ext cx="200880" cy="2896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EE763F-5D37-B204-D607-475B553348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93959" y="774053"/>
                  <a:ext cx="236520" cy="29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70B028A-0FC2-E7C1-A9AB-126300C46DFA}"/>
                    </a:ext>
                  </a:extLst>
                </p14:cNvPr>
                <p14:cNvContentPartPr/>
                <p14:nvPr/>
              </p14:nvContentPartPr>
              <p14:xfrm>
                <a:off x="7746599" y="606293"/>
                <a:ext cx="112680" cy="22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70B028A-0FC2-E7C1-A9AB-126300C46D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28959" y="588653"/>
                  <a:ext cx="148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378BCC1-0E21-3B0F-BBAE-74DBC4781C98}"/>
                    </a:ext>
                  </a:extLst>
                </p14:cNvPr>
                <p14:cNvContentPartPr/>
                <p14:nvPr/>
              </p14:nvContentPartPr>
              <p14:xfrm>
                <a:off x="7847039" y="549773"/>
                <a:ext cx="98640" cy="153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378BCC1-0E21-3B0F-BBAE-74DBC4781C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29039" y="532133"/>
                  <a:ext cx="134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2E19AF-F339-E3B8-5BFB-B1F274DEF795}"/>
                    </a:ext>
                  </a:extLst>
                </p14:cNvPr>
                <p14:cNvContentPartPr/>
                <p14:nvPr/>
              </p14:nvContentPartPr>
              <p14:xfrm>
                <a:off x="7823279" y="410813"/>
                <a:ext cx="98280" cy="301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2E19AF-F339-E3B8-5BFB-B1F274DEF79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05639" y="392813"/>
                  <a:ext cx="133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23E498-525A-A785-5395-8C6488A65D0A}"/>
                    </a:ext>
                  </a:extLst>
                </p14:cNvPr>
                <p14:cNvContentPartPr/>
                <p14:nvPr/>
              </p14:nvContentPartPr>
              <p14:xfrm>
                <a:off x="7945319" y="460853"/>
                <a:ext cx="81720" cy="133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23E498-525A-A785-5395-8C6488A65D0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27319" y="443213"/>
                  <a:ext cx="117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67DBFC-BA39-55FE-7235-09586233B38D}"/>
                    </a:ext>
                  </a:extLst>
                </p14:cNvPr>
                <p14:cNvContentPartPr/>
                <p14:nvPr/>
              </p14:nvContentPartPr>
              <p14:xfrm>
                <a:off x="8055839" y="425213"/>
                <a:ext cx="153720" cy="116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67DBFC-BA39-55FE-7235-09586233B3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38199" y="407573"/>
                  <a:ext cx="189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1029E4-D40F-B544-EDC6-CBA6A9CC7964}"/>
                    </a:ext>
                  </a:extLst>
                </p14:cNvPr>
                <p14:cNvContentPartPr/>
                <p14:nvPr/>
              </p14:nvContentPartPr>
              <p14:xfrm>
                <a:off x="8207399" y="281213"/>
                <a:ext cx="153360" cy="146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1029E4-D40F-B544-EDC6-CBA6A9CC79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89399" y="263213"/>
                  <a:ext cx="189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B79A3B-3588-A6B5-8B8C-8514BA699ACB}"/>
              </a:ext>
            </a:extLst>
          </p:cNvPr>
          <p:cNvGrpSpPr/>
          <p:nvPr/>
        </p:nvGrpSpPr>
        <p:grpSpPr>
          <a:xfrm>
            <a:off x="9988679" y="286253"/>
            <a:ext cx="668520" cy="3410640"/>
            <a:chOff x="9988679" y="286253"/>
            <a:chExt cx="668520" cy="34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B30922-648A-D84F-26AE-430D67F92E98}"/>
                    </a:ext>
                  </a:extLst>
                </p14:cNvPr>
                <p14:cNvContentPartPr/>
                <p14:nvPr/>
              </p14:nvContentPartPr>
              <p14:xfrm>
                <a:off x="10198559" y="1084373"/>
                <a:ext cx="79560" cy="2612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B30922-648A-D84F-26AE-430D67F92E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80559" y="1066733"/>
                  <a:ext cx="115200" cy="26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53A3F4-9610-B71B-D5A9-BB7D01FBA5EC}"/>
                    </a:ext>
                  </a:extLst>
                </p14:cNvPr>
                <p14:cNvContentPartPr/>
                <p14:nvPr/>
              </p14:nvContentPartPr>
              <p14:xfrm>
                <a:off x="9988679" y="836693"/>
                <a:ext cx="98640" cy="18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53A3F4-9610-B71B-D5A9-BB7D01FBA5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70679" y="818693"/>
                  <a:ext cx="134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5586DB-79CA-8123-EB65-BA114FCD7F5B}"/>
                    </a:ext>
                  </a:extLst>
                </p14:cNvPr>
                <p14:cNvContentPartPr/>
                <p14:nvPr/>
              </p14:nvContentPartPr>
              <p14:xfrm>
                <a:off x="10079759" y="736613"/>
                <a:ext cx="150840" cy="118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5586DB-79CA-8123-EB65-BA114FCD7F5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62119" y="718613"/>
                  <a:ext cx="186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70C4C9A-8707-5E2E-D46F-DA33570FFB5B}"/>
                    </a:ext>
                  </a:extLst>
                </p14:cNvPr>
                <p14:cNvContentPartPr/>
                <p14:nvPr/>
              </p14:nvContentPartPr>
              <p14:xfrm>
                <a:off x="10200719" y="688013"/>
                <a:ext cx="84240" cy="178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70C4C9A-8707-5E2E-D46F-DA33570FFB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83079" y="670013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3E5478-93A7-A082-60D8-1557E363711D}"/>
                    </a:ext>
                  </a:extLst>
                </p14:cNvPr>
                <p14:cNvContentPartPr/>
                <p14:nvPr/>
              </p14:nvContentPartPr>
              <p14:xfrm>
                <a:off x="10247879" y="604853"/>
                <a:ext cx="123120" cy="121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3E5478-93A7-A082-60D8-1557E363711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30239" y="586853"/>
                  <a:ext cx="158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D174C8-96E4-C767-19CB-9846695946B6}"/>
                    </a:ext>
                  </a:extLst>
                </p14:cNvPr>
                <p14:cNvContentPartPr/>
                <p14:nvPr/>
              </p14:nvContentPartPr>
              <p14:xfrm>
                <a:off x="10388999" y="483893"/>
                <a:ext cx="136440" cy="104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D174C8-96E4-C767-19CB-9846695946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370999" y="465893"/>
                  <a:ext cx="172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49FBEE-4AF4-318A-499B-6DFE0F217112}"/>
                    </a:ext>
                  </a:extLst>
                </p14:cNvPr>
                <p14:cNvContentPartPr/>
                <p14:nvPr/>
              </p14:nvContentPartPr>
              <p14:xfrm>
                <a:off x="10513559" y="286253"/>
                <a:ext cx="143640" cy="139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49FBEE-4AF4-318A-499B-6DFE0F2171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95559" y="268253"/>
                  <a:ext cx="17928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16C30DE-DD07-7953-97AE-91672BCB4D46}"/>
                  </a:ext>
                </a:extLst>
              </p14:cNvPr>
              <p14:cNvContentPartPr/>
              <p14:nvPr/>
            </p14:nvContentPartPr>
            <p14:xfrm>
              <a:off x="7712399" y="2712653"/>
              <a:ext cx="242280" cy="272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16C30DE-DD07-7953-97AE-91672BCB4D4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694759" y="2695013"/>
                <a:ext cx="27792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8E57961B-D24E-1190-38D5-AB35C84A0969}"/>
              </a:ext>
            </a:extLst>
          </p:cNvPr>
          <p:cNvGrpSpPr/>
          <p:nvPr/>
        </p:nvGrpSpPr>
        <p:grpSpPr>
          <a:xfrm>
            <a:off x="7656599" y="1666853"/>
            <a:ext cx="520920" cy="668160"/>
            <a:chOff x="7656599" y="1666853"/>
            <a:chExt cx="520920" cy="66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378A2E-9EB0-92BA-A918-70152DDD2BE1}"/>
                    </a:ext>
                  </a:extLst>
                </p14:cNvPr>
                <p14:cNvContentPartPr/>
                <p14:nvPr/>
              </p14:nvContentPartPr>
              <p14:xfrm>
                <a:off x="7837319" y="1666853"/>
                <a:ext cx="340200" cy="339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378A2E-9EB0-92BA-A918-70152DDD2BE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19319" y="1649213"/>
                  <a:ext cx="375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63648C-D0CD-6EE1-6A14-444F7855C434}"/>
                    </a:ext>
                  </a:extLst>
                </p14:cNvPr>
                <p14:cNvContentPartPr/>
                <p14:nvPr/>
              </p14:nvContentPartPr>
              <p14:xfrm>
                <a:off x="7823999" y="1861613"/>
                <a:ext cx="170280" cy="162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63648C-D0CD-6EE1-6A14-444F7855C43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06359" y="1843973"/>
                  <a:ext cx="20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0F054B-FEF8-6394-36D8-4EDC9E9AF6C6}"/>
                    </a:ext>
                  </a:extLst>
                </p14:cNvPr>
                <p14:cNvContentPartPr/>
                <p14:nvPr/>
              </p14:nvContentPartPr>
              <p14:xfrm>
                <a:off x="7656599" y="2019653"/>
                <a:ext cx="197280" cy="315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0F054B-FEF8-6394-36D8-4EDC9E9AF6C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38959" y="2001653"/>
                  <a:ext cx="23292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6DE325D-3578-875D-ABBF-9A0CE6B0E3BC}"/>
              </a:ext>
            </a:extLst>
          </p:cNvPr>
          <p:cNvGrpSpPr/>
          <p:nvPr/>
        </p:nvGrpSpPr>
        <p:grpSpPr>
          <a:xfrm>
            <a:off x="10161479" y="2245373"/>
            <a:ext cx="225360" cy="546840"/>
            <a:chOff x="10161479" y="2245373"/>
            <a:chExt cx="225360" cy="5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0AC51B-3F24-DA4F-17AF-7E66CE9EB1FD}"/>
                    </a:ext>
                  </a:extLst>
                </p14:cNvPr>
                <p14:cNvContentPartPr/>
                <p14:nvPr/>
              </p14:nvContentPartPr>
              <p14:xfrm>
                <a:off x="10161479" y="2245373"/>
                <a:ext cx="182160" cy="202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0AC51B-3F24-DA4F-17AF-7E66CE9EB1F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43479" y="2227373"/>
                  <a:ext cx="217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60F382-225B-A7FC-08BD-6224925795A8}"/>
                    </a:ext>
                  </a:extLst>
                </p14:cNvPr>
                <p14:cNvContentPartPr/>
                <p14:nvPr/>
              </p14:nvContentPartPr>
              <p14:xfrm>
                <a:off x="10163999" y="2538413"/>
                <a:ext cx="222840" cy="253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60F382-225B-A7FC-08BD-6224925795A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45999" y="2520413"/>
                  <a:ext cx="2584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B432172-2197-06C7-E07D-341BFC126DAF}"/>
              </a:ext>
            </a:extLst>
          </p:cNvPr>
          <p:cNvGrpSpPr/>
          <p:nvPr/>
        </p:nvGrpSpPr>
        <p:grpSpPr>
          <a:xfrm>
            <a:off x="7594679" y="3917213"/>
            <a:ext cx="453240" cy="454680"/>
            <a:chOff x="7594679" y="3917213"/>
            <a:chExt cx="4532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F0EAB2-AC75-38B3-8C21-698D1730B544}"/>
                    </a:ext>
                  </a:extLst>
                </p14:cNvPr>
                <p14:cNvContentPartPr/>
                <p14:nvPr/>
              </p14:nvContentPartPr>
              <p14:xfrm>
                <a:off x="7594679" y="4146533"/>
                <a:ext cx="105840" cy="225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F0EAB2-AC75-38B3-8C21-698D1730B5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77039" y="4128893"/>
                  <a:ext cx="141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4EE809-D419-F2BF-D09C-BE9370596AE4}"/>
                    </a:ext>
                  </a:extLst>
                </p14:cNvPr>
                <p14:cNvContentPartPr/>
                <p14:nvPr/>
              </p14:nvContentPartPr>
              <p14:xfrm>
                <a:off x="7631399" y="4117013"/>
                <a:ext cx="160920" cy="12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4EE809-D419-F2BF-D09C-BE9370596A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613399" y="4099013"/>
                  <a:ext cx="196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54520F-AB18-553E-0558-B727316A992A}"/>
                    </a:ext>
                  </a:extLst>
                </p14:cNvPr>
                <p14:cNvContentPartPr/>
                <p14:nvPr/>
              </p14:nvContentPartPr>
              <p14:xfrm>
                <a:off x="7807439" y="3917213"/>
                <a:ext cx="240480" cy="355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54520F-AB18-553E-0558-B727316A99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789799" y="3899213"/>
                  <a:ext cx="27612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27E31B-7919-0590-760B-564C3815D789}"/>
              </a:ext>
            </a:extLst>
          </p:cNvPr>
          <p:cNvGrpSpPr/>
          <p:nvPr/>
        </p:nvGrpSpPr>
        <p:grpSpPr>
          <a:xfrm>
            <a:off x="10092719" y="3917933"/>
            <a:ext cx="591480" cy="387360"/>
            <a:chOff x="10092719" y="3917933"/>
            <a:chExt cx="59148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DDED94-D58A-6AB8-60EF-69FCECB2C201}"/>
                    </a:ext>
                  </a:extLst>
                </p14:cNvPr>
                <p14:cNvContentPartPr/>
                <p14:nvPr/>
              </p14:nvContentPartPr>
              <p14:xfrm>
                <a:off x="10092719" y="4020533"/>
                <a:ext cx="36000" cy="284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DDED94-D58A-6AB8-60EF-69FCECB2C20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74719" y="4002893"/>
                  <a:ext cx="71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23527F-8214-895E-313B-34CA524193C6}"/>
                    </a:ext>
                  </a:extLst>
                </p14:cNvPr>
                <p14:cNvContentPartPr/>
                <p14:nvPr/>
              </p14:nvContentPartPr>
              <p14:xfrm>
                <a:off x="10111439" y="3978053"/>
                <a:ext cx="117720" cy="204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23527F-8214-895E-313B-34CA524193C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093439" y="3960053"/>
                  <a:ext cx="153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19736A8-F848-C72E-591D-E9EBB46C50E8}"/>
                    </a:ext>
                  </a:extLst>
                </p14:cNvPr>
                <p14:cNvContentPartPr/>
                <p14:nvPr/>
              </p14:nvContentPartPr>
              <p14:xfrm>
                <a:off x="10330319" y="3988133"/>
                <a:ext cx="61560" cy="22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19736A8-F848-C72E-591D-E9EBB46C50E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312319" y="3970493"/>
                  <a:ext cx="97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47CEE7-CBA3-665F-90FE-DBB53EFA3E33}"/>
                    </a:ext>
                  </a:extLst>
                </p14:cNvPr>
                <p14:cNvContentPartPr/>
                <p14:nvPr/>
              </p14:nvContentPartPr>
              <p14:xfrm>
                <a:off x="10469279" y="3961853"/>
                <a:ext cx="53640" cy="199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47CEE7-CBA3-665F-90FE-DBB53EFA3E3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51639" y="3944213"/>
                  <a:ext cx="89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AEE538C-C249-681E-BB40-DA08B42896CA}"/>
                    </a:ext>
                  </a:extLst>
                </p14:cNvPr>
                <p14:cNvContentPartPr/>
                <p14:nvPr/>
              </p14:nvContentPartPr>
              <p14:xfrm>
                <a:off x="10477919" y="3917933"/>
                <a:ext cx="206280" cy="128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AEE538C-C249-681E-BB40-DA08B42896C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60279" y="3900293"/>
                  <a:ext cx="2419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0E68682-A67D-FD1B-F76B-97A4D503D350}"/>
              </a:ext>
            </a:extLst>
          </p:cNvPr>
          <p:cNvGrpSpPr/>
          <p:nvPr/>
        </p:nvGrpSpPr>
        <p:grpSpPr>
          <a:xfrm>
            <a:off x="9551279" y="1802933"/>
            <a:ext cx="560520" cy="164520"/>
            <a:chOff x="9551279" y="1802933"/>
            <a:chExt cx="56052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5085758-807A-EBA0-9505-9B606973787E}"/>
                    </a:ext>
                  </a:extLst>
                </p14:cNvPr>
                <p14:cNvContentPartPr/>
                <p14:nvPr/>
              </p14:nvContentPartPr>
              <p14:xfrm>
                <a:off x="9551279" y="1898693"/>
                <a:ext cx="560520" cy="24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5085758-807A-EBA0-9505-9B606973787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33639" y="1881053"/>
                  <a:ext cx="596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0D910E5-3714-6E92-E54F-8732C68FB784}"/>
                    </a:ext>
                  </a:extLst>
                </p14:cNvPr>
                <p14:cNvContentPartPr/>
                <p14:nvPr/>
              </p14:nvContentPartPr>
              <p14:xfrm>
                <a:off x="9573239" y="1802933"/>
                <a:ext cx="101520" cy="164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0D910E5-3714-6E92-E54F-8732C68FB78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555599" y="1784933"/>
                  <a:ext cx="1371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1227EFB-8DE6-0A4E-AC17-57E192FF8B53}"/>
              </a:ext>
            </a:extLst>
          </p:cNvPr>
          <p:cNvGrpSpPr/>
          <p:nvPr/>
        </p:nvGrpSpPr>
        <p:grpSpPr>
          <a:xfrm>
            <a:off x="7879799" y="1199933"/>
            <a:ext cx="767160" cy="166680"/>
            <a:chOff x="7879799" y="1199933"/>
            <a:chExt cx="76716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BEDF78-983D-B3D4-E460-65BA2CDF938C}"/>
                    </a:ext>
                  </a:extLst>
                </p14:cNvPr>
                <p14:cNvContentPartPr/>
                <p14:nvPr/>
              </p14:nvContentPartPr>
              <p14:xfrm>
                <a:off x="7879799" y="1276253"/>
                <a:ext cx="747720" cy="90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BEDF78-983D-B3D4-E460-65BA2CDF938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62159" y="1258613"/>
                  <a:ext cx="783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817B5D-C1A9-81B9-5FF3-97D0EB14CDF7}"/>
                    </a:ext>
                  </a:extLst>
                </p14:cNvPr>
                <p14:cNvContentPartPr/>
                <p14:nvPr/>
              </p14:nvContentPartPr>
              <p14:xfrm>
                <a:off x="8481359" y="1199933"/>
                <a:ext cx="165600" cy="144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817B5D-C1A9-81B9-5FF3-97D0EB14CDF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63719" y="1181933"/>
                  <a:ext cx="2012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F47A49-4784-799F-D3FC-6AB3A818CFF5}"/>
              </a:ext>
            </a:extLst>
          </p:cNvPr>
          <p:cNvGrpSpPr/>
          <p:nvPr/>
        </p:nvGrpSpPr>
        <p:grpSpPr>
          <a:xfrm>
            <a:off x="9004439" y="2610053"/>
            <a:ext cx="153000" cy="1109880"/>
            <a:chOff x="9004439" y="2610053"/>
            <a:chExt cx="153000" cy="11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623CA8-B233-9C49-FA87-8F4BF80EDA21}"/>
                    </a:ext>
                  </a:extLst>
                </p14:cNvPr>
                <p14:cNvContentPartPr/>
                <p14:nvPr/>
              </p14:nvContentPartPr>
              <p14:xfrm>
                <a:off x="9066359" y="2626613"/>
                <a:ext cx="77760" cy="1093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623CA8-B233-9C49-FA87-8F4BF80EDA2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048359" y="2608973"/>
                  <a:ext cx="113400" cy="11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A2FD11E-508E-318A-3CB8-C211D3BE36F3}"/>
                    </a:ext>
                  </a:extLst>
                </p14:cNvPr>
                <p14:cNvContentPartPr/>
                <p14:nvPr/>
              </p14:nvContentPartPr>
              <p14:xfrm>
                <a:off x="9036839" y="2610053"/>
                <a:ext cx="120600" cy="175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A2FD11E-508E-318A-3CB8-C211D3BE36F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018839" y="2592413"/>
                  <a:ext cx="156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AC3DC15-F0C6-30B5-92D1-F294ADB79E66}"/>
                    </a:ext>
                  </a:extLst>
                </p14:cNvPr>
                <p14:cNvContentPartPr/>
                <p14:nvPr/>
              </p14:nvContentPartPr>
              <p14:xfrm>
                <a:off x="9004439" y="2623733"/>
                <a:ext cx="82800" cy="124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AC3DC15-F0C6-30B5-92D1-F294ADB79E6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86799" y="2606093"/>
                  <a:ext cx="118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5A8B5BE-F46B-C25F-BACC-468C439A2DE9}"/>
              </a:ext>
            </a:extLst>
          </p:cNvPr>
          <p:cNvGrpSpPr/>
          <p:nvPr/>
        </p:nvGrpSpPr>
        <p:grpSpPr>
          <a:xfrm>
            <a:off x="622559" y="1313924"/>
            <a:ext cx="1136520" cy="1239120"/>
            <a:chOff x="622559" y="1313924"/>
            <a:chExt cx="1136520" cy="12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2DF97A-4D84-C7DD-25B1-1CAC11DDB56D}"/>
                    </a:ext>
                  </a:extLst>
                </p14:cNvPr>
                <p14:cNvContentPartPr/>
                <p14:nvPr/>
              </p14:nvContentPartPr>
              <p14:xfrm>
                <a:off x="622559" y="2313284"/>
                <a:ext cx="166320" cy="220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2DF97A-4D84-C7DD-25B1-1CAC11DDB56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04559" y="2295644"/>
                  <a:ext cx="201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199C565-7804-D99B-6FCD-B9C9B21F2DFD}"/>
                    </a:ext>
                  </a:extLst>
                </p14:cNvPr>
                <p14:cNvContentPartPr/>
                <p14:nvPr/>
              </p14:nvContentPartPr>
              <p14:xfrm>
                <a:off x="721559" y="2368004"/>
                <a:ext cx="200880" cy="185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199C565-7804-D99B-6FCD-B9C9B21F2DF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3919" y="2350364"/>
                  <a:ext cx="236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C7A26A7-03F4-86BD-9ECB-6221B19C747A}"/>
                    </a:ext>
                  </a:extLst>
                </p14:cNvPr>
                <p14:cNvContentPartPr/>
                <p14:nvPr/>
              </p14:nvContentPartPr>
              <p14:xfrm>
                <a:off x="891839" y="2305364"/>
                <a:ext cx="92160" cy="152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C7A26A7-03F4-86BD-9ECB-6221B19C747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3839" y="2287724"/>
                  <a:ext cx="127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CFE85AD-E187-8498-6BFA-AC849C96B174}"/>
                    </a:ext>
                  </a:extLst>
                </p14:cNvPr>
                <p14:cNvContentPartPr/>
                <p14:nvPr/>
              </p14:nvContentPartPr>
              <p14:xfrm>
                <a:off x="955919" y="2046164"/>
                <a:ext cx="255600" cy="315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CFE85AD-E187-8498-6BFA-AC849C96B17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279" y="2028524"/>
                  <a:ext cx="291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ABBDC2-D45B-8EEE-24C7-E82D1DCA1E9E}"/>
                    </a:ext>
                  </a:extLst>
                </p14:cNvPr>
                <p14:cNvContentPartPr/>
                <p14:nvPr/>
              </p14:nvContentPartPr>
              <p14:xfrm>
                <a:off x="1179839" y="1902164"/>
                <a:ext cx="109080" cy="98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ABBDC2-D45B-8EEE-24C7-E82D1DCA1E9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61839" y="1884524"/>
                  <a:ext cx="144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5A83B41-A19C-2782-32A4-E17227968130}"/>
                    </a:ext>
                  </a:extLst>
                </p14:cNvPr>
                <p14:cNvContentPartPr/>
                <p14:nvPr/>
              </p14:nvContentPartPr>
              <p14:xfrm>
                <a:off x="1288199" y="1817204"/>
                <a:ext cx="360" cy="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5A83B41-A19C-2782-32A4-E172279681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70559" y="17995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2FD8E9E-509C-07AE-65D4-CCEDC0E035B0}"/>
                    </a:ext>
                  </a:extLst>
                </p14:cNvPr>
                <p14:cNvContentPartPr/>
                <p14:nvPr/>
              </p14:nvContentPartPr>
              <p14:xfrm>
                <a:off x="1271639" y="1753484"/>
                <a:ext cx="184320" cy="157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2FD8E9E-509C-07AE-65D4-CCEDC0E035B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53639" y="1735484"/>
                  <a:ext cx="219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49F5412-D936-3E8A-E63D-BCC75F1EAE54}"/>
                    </a:ext>
                  </a:extLst>
                </p14:cNvPr>
                <p14:cNvContentPartPr/>
                <p14:nvPr/>
              </p14:nvContentPartPr>
              <p14:xfrm>
                <a:off x="1369199" y="1574204"/>
                <a:ext cx="132120" cy="137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49F5412-D936-3E8A-E63D-BCC75F1EAE5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51559" y="1556204"/>
                  <a:ext cx="167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F98169E-C636-AEB7-4D90-1C50EA064F6B}"/>
                    </a:ext>
                  </a:extLst>
                </p14:cNvPr>
                <p14:cNvContentPartPr/>
                <p14:nvPr/>
              </p14:nvContentPartPr>
              <p14:xfrm>
                <a:off x="1468559" y="1546844"/>
                <a:ext cx="106560" cy="96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F98169E-C636-AEB7-4D90-1C50EA064F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50559" y="1529204"/>
                  <a:ext cx="142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12CA40-9707-A877-1763-073161A749B3}"/>
                    </a:ext>
                  </a:extLst>
                </p14:cNvPr>
                <p14:cNvContentPartPr/>
                <p14:nvPr/>
              </p14:nvContentPartPr>
              <p14:xfrm>
                <a:off x="1532999" y="1459364"/>
                <a:ext cx="110520" cy="105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12CA40-9707-A877-1763-073161A749B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15359" y="1441364"/>
                  <a:ext cx="146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DDFAA6-103B-1A1D-143F-4DD77484DACA}"/>
                    </a:ext>
                  </a:extLst>
                </p14:cNvPr>
                <p14:cNvContentPartPr/>
                <p14:nvPr/>
              </p14:nvContentPartPr>
              <p14:xfrm>
                <a:off x="1592399" y="1366484"/>
                <a:ext cx="103320" cy="154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DDFAA6-103B-1A1D-143F-4DD77484DA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74759" y="1348484"/>
                  <a:ext cx="138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6BAD9C-D9F4-D360-D1E0-A3D932E69538}"/>
                    </a:ext>
                  </a:extLst>
                </p14:cNvPr>
                <p14:cNvContentPartPr/>
                <p14:nvPr/>
              </p14:nvContentPartPr>
              <p14:xfrm>
                <a:off x="1684919" y="1313924"/>
                <a:ext cx="74160" cy="104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6BAD9C-D9F4-D360-D1E0-A3D932E6953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66919" y="1295924"/>
                  <a:ext cx="1098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BA9759-BF20-7714-6070-C4F177B11EDC}"/>
              </a:ext>
            </a:extLst>
          </p:cNvPr>
          <p:cNvGrpSpPr/>
          <p:nvPr/>
        </p:nvGrpSpPr>
        <p:grpSpPr>
          <a:xfrm>
            <a:off x="5687399" y="32684"/>
            <a:ext cx="1102680" cy="894600"/>
            <a:chOff x="5687399" y="32684"/>
            <a:chExt cx="1102680" cy="89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C587F87-EC9A-A50D-DFB8-B7A870577EC9}"/>
                    </a:ext>
                  </a:extLst>
                </p14:cNvPr>
                <p14:cNvContentPartPr/>
                <p14:nvPr/>
              </p14:nvContentPartPr>
              <p14:xfrm>
                <a:off x="5687399" y="751604"/>
                <a:ext cx="128880" cy="175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C587F87-EC9A-A50D-DFB8-B7A870577EC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69759" y="733604"/>
                  <a:ext cx="164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59DC01-7CA3-930C-B758-A700420E1F0D}"/>
                    </a:ext>
                  </a:extLst>
                </p14:cNvPr>
                <p14:cNvContentPartPr/>
                <p14:nvPr/>
              </p14:nvContentPartPr>
              <p14:xfrm>
                <a:off x="5691719" y="665564"/>
                <a:ext cx="117360" cy="128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59DC01-7CA3-930C-B758-A700420E1F0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73719" y="647564"/>
                  <a:ext cx="153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487C87-A5CA-7A74-9147-85699BB23904}"/>
                    </a:ext>
                  </a:extLst>
                </p14:cNvPr>
                <p14:cNvContentPartPr/>
                <p14:nvPr/>
              </p14:nvContentPartPr>
              <p14:xfrm>
                <a:off x="5853359" y="634604"/>
                <a:ext cx="81000" cy="134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487C87-A5CA-7A74-9147-85699BB2390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835359" y="616604"/>
                  <a:ext cx="116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4C6DA76-E2A7-E5D4-97FC-E314037BC999}"/>
                    </a:ext>
                  </a:extLst>
                </p14:cNvPr>
                <p14:cNvContentPartPr/>
                <p14:nvPr/>
              </p14:nvContentPartPr>
              <p14:xfrm>
                <a:off x="5943359" y="475484"/>
                <a:ext cx="114120" cy="211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4C6DA76-E2A7-E5D4-97FC-E314037BC99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25719" y="457844"/>
                  <a:ext cx="14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A1EB0A-EA50-B1EC-C3CA-0E878BB59BA1}"/>
                    </a:ext>
                  </a:extLst>
                </p14:cNvPr>
                <p14:cNvContentPartPr/>
                <p14:nvPr/>
              </p14:nvContentPartPr>
              <p14:xfrm>
                <a:off x="6054239" y="460004"/>
                <a:ext cx="102600" cy="78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A1EB0A-EA50-B1EC-C3CA-0E878BB59BA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36239" y="442364"/>
                  <a:ext cx="138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ACA9FE5-37DC-38E8-09AB-EBFF47AC8CC4}"/>
                    </a:ext>
                  </a:extLst>
                </p14:cNvPr>
                <p14:cNvContentPartPr/>
                <p14:nvPr/>
              </p14:nvContentPartPr>
              <p14:xfrm>
                <a:off x="6191759" y="323564"/>
                <a:ext cx="199800" cy="224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ACA9FE5-37DC-38E8-09AB-EBFF47AC8CC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74119" y="305564"/>
                  <a:ext cx="235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B40396-948F-1729-0EB6-2D763E657909}"/>
                    </a:ext>
                  </a:extLst>
                </p14:cNvPr>
                <p14:cNvContentPartPr/>
                <p14:nvPr/>
              </p14:nvContentPartPr>
              <p14:xfrm>
                <a:off x="6399839" y="161924"/>
                <a:ext cx="92520" cy="160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B40396-948F-1729-0EB6-2D763E65790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82199" y="143924"/>
                  <a:ext cx="12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166748E-F5C3-9A71-6892-C0439C0195B3}"/>
                    </a:ext>
                  </a:extLst>
                </p14:cNvPr>
                <p14:cNvContentPartPr/>
                <p14:nvPr/>
              </p14:nvContentPartPr>
              <p14:xfrm>
                <a:off x="6425399" y="129164"/>
                <a:ext cx="174600" cy="165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166748E-F5C3-9A71-6892-C0439C0195B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407399" y="111524"/>
                  <a:ext cx="210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71F3FA8-572B-E252-1AE8-DB3980A421D8}"/>
                    </a:ext>
                  </a:extLst>
                </p14:cNvPr>
                <p14:cNvContentPartPr/>
                <p14:nvPr/>
              </p14:nvContentPartPr>
              <p14:xfrm>
                <a:off x="6618719" y="32684"/>
                <a:ext cx="171360" cy="167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71F3FA8-572B-E252-1AE8-DB3980A421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01079" y="14684"/>
                  <a:ext cx="207000" cy="20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53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9555-AF62-F680-E3BA-DFF942F9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/>
              <a:t>The Beer-Lambert Law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4A43B5-F772-0AC1-8174-CB572CAA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" y="1596226"/>
            <a:ext cx="6654749" cy="3462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3B6A5E-C056-7FF7-4E81-8F7B99690155}"/>
              </a:ext>
            </a:extLst>
          </p:cNvPr>
          <p:cNvSpPr/>
          <p:nvPr/>
        </p:nvSpPr>
        <p:spPr>
          <a:xfrm flipV="1">
            <a:off x="0" y="4317377"/>
            <a:ext cx="1040467" cy="23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E854AF-3366-601C-E480-50C042F52679}"/>
                  </a:ext>
                </a:extLst>
              </p14:cNvPr>
              <p14:cNvContentPartPr/>
              <p14:nvPr/>
            </p14:nvContentPartPr>
            <p14:xfrm>
              <a:off x="2188199" y="2509163"/>
              <a:ext cx="504360" cy="532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E854AF-3366-601C-E480-50C042F526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0559" y="2491523"/>
                <a:ext cx="540000" cy="56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C8CF3BC-5424-C868-109C-77120B404930}"/>
              </a:ext>
            </a:extLst>
          </p:cNvPr>
          <p:cNvGrpSpPr/>
          <p:nvPr/>
        </p:nvGrpSpPr>
        <p:grpSpPr>
          <a:xfrm>
            <a:off x="5846519" y="500723"/>
            <a:ext cx="722880" cy="537120"/>
            <a:chOff x="5846519" y="500723"/>
            <a:chExt cx="722880" cy="53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17EA91E-C2C4-EDBA-5C64-33B4BC134D88}"/>
                    </a:ext>
                  </a:extLst>
                </p14:cNvPr>
                <p14:cNvContentPartPr/>
                <p14:nvPr/>
              </p14:nvContentPartPr>
              <p14:xfrm>
                <a:off x="5919959" y="500723"/>
                <a:ext cx="20520" cy="51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17EA91E-C2C4-EDBA-5C64-33B4BC134D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2319" y="483083"/>
                  <a:ext cx="561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62B53D-8338-5A7D-9584-33862E505B3C}"/>
                    </a:ext>
                  </a:extLst>
                </p14:cNvPr>
                <p14:cNvContentPartPr/>
                <p14:nvPr/>
              </p14:nvContentPartPr>
              <p14:xfrm>
                <a:off x="6117599" y="878723"/>
                <a:ext cx="25920" cy="13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62B53D-8338-5A7D-9584-33862E505B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99599" y="860723"/>
                  <a:ext cx="61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D528C2-EEC7-954F-2835-074FBBF158C2}"/>
                    </a:ext>
                  </a:extLst>
                </p14:cNvPr>
                <p14:cNvContentPartPr/>
                <p14:nvPr/>
              </p14:nvContentPartPr>
              <p14:xfrm>
                <a:off x="6105719" y="719243"/>
                <a:ext cx="52920" cy="4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D528C2-EEC7-954F-2835-074FBBF158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88079" y="701243"/>
                  <a:ext cx="88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B855E-BA5F-B854-EAE7-D070F8236A70}"/>
                    </a:ext>
                  </a:extLst>
                </p14:cNvPr>
                <p14:cNvContentPartPr/>
                <p14:nvPr/>
              </p14:nvContentPartPr>
              <p14:xfrm>
                <a:off x="6239999" y="874403"/>
                <a:ext cx="128520" cy="88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B855E-BA5F-B854-EAE7-D070F8236A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22359" y="856763"/>
                  <a:ext cx="16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C744ED-23F9-7D1C-5151-2135E9215858}"/>
                    </a:ext>
                  </a:extLst>
                </p14:cNvPr>
                <p14:cNvContentPartPr/>
                <p14:nvPr/>
              </p14:nvContentPartPr>
              <p14:xfrm>
                <a:off x="6480119" y="818603"/>
                <a:ext cx="89280" cy="146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C744ED-23F9-7D1C-5151-2135E92158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62479" y="800603"/>
                  <a:ext cx="124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AE881C-03BD-0E50-E5AE-8AB35C6E9940}"/>
                    </a:ext>
                  </a:extLst>
                </p14:cNvPr>
                <p14:cNvContentPartPr/>
                <p14:nvPr/>
              </p14:nvContentPartPr>
              <p14:xfrm>
                <a:off x="5846519" y="534923"/>
                <a:ext cx="145080" cy="39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AE881C-03BD-0E50-E5AE-8AB35C6E99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28519" y="516923"/>
                  <a:ext cx="180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22401B-E737-F5ED-F205-D6E02018191C}"/>
                    </a:ext>
                  </a:extLst>
                </p14:cNvPr>
                <p14:cNvContentPartPr/>
                <p14:nvPr/>
              </p14:nvContentPartPr>
              <p14:xfrm>
                <a:off x="5880359" y="996803"/>
                <a:ext cx="147600" cy="41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22401B-E737-F5ED-F205-D6E0201819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62719" y="979163"/>
                  <a:ext cx="18324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5AC07D-F621-6897-2600-AF766333AEA5}"/>
                  </a:ext>
                </a:extLst>
              </p14:cNvPr>
              <p14:cNvContentPartPr/>
              <p14:nvPr/>
            </p14:nvContentPartPr>
            <p14:xfrm>
              <a:off x="6805199" y="752723"/>
              <a:ext cx="321480" cy="28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5AC07D-F621-6897-2600-AF766333AE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87559" y="734723"/>
                <a:ext cx="357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4C644F-60DA-51D1-1789-106B7AF0B0AB}"/>
                  </a:ext>
                </a:extLst>
              </p14:cNvPr>
              <p14:cNvContentPartPr/>
              <p14:nvPr/>
            </p14:nvContentPartPr>
            <p14:xfrm>
              <a:off x="7047479" y="682523"/>
              <a:ext cx="104400" cy="210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4C644F-60DA-51D1-1789-106B7AF0B0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29479" y="664883"/>
                <a:ext cx="140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4F875A-E1AF-1FA0-9B1A-215CBBFA6979}"/>
                  </a:ext>
                </a:extLst>
              </p14:cNvPr>
              <p14:cNvContentPartPr/>
              <p14:nvPr/>
            </p14:nvContentPartPr>
            <p14:xfrm>
              <a:off x="7246919" y="445283"/>
              <a:ext cx="24480" cy="1124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4F875A-E1AF-1FA0-9B1A-215CBBFA697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29279" y="427283"/>
                <a:ext cx="6012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8B374F-31D7-4976-4CA4-ABB5C5C4842A}"/>
                  </a:ext>
                </a:extLst>
              </p14:cNvPr>
              <p14:cNvContentPartPr/>
              <p14:nvPr/>
            </p14:nvContentPartPr>
            <p14:xfrm>
              <a:off x="7260959" y="470123"/>
              <a:ext cx="284760" cy="57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8B374F-31D7-4976-4CA4-ABB5C5C4842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43319" y="452123"/>
                <a:ext cx="320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F5C7A8-95D0-6BD9-87CB-BA1AA6F55901}"/>
                  </a:ext>
                </a:extLst>
              </p14:cNvPr>
              <p14:cNvContentPartPr/>
              <p14:nvPr/>
            </p14:nvContentPartPr>
            <p14:xfrm>
              <a:off x="7352399" y="487763"/>
              <a:ext cx="347040" cy="1060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F5C7A8-95D0-6BD9-87CB-BA1AA6F5590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34759" y="470123"/>
                <a:ext cx="38268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84F64BD-DF44-C330-204B-D40D92927CBD}"/>
                  </a:ext>
                </a:extLst>
              </p14:cNvPr>
              <p14:cNvContentPartPr/>
              <p14:nvPr/>
            </p14:nvContentPartPr>
            <p14:xfrm>
              <a:off x="7820759" y="863603"/>
              <a:ext cx="221040" cy="27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84F64BD-DF44-C330-204B-D40D92927C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03119" y="845963"/>
                <a:ext cx="2566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20EA4C-FF74-499E-8FEF-21D4356D4C6B}"/>
                  </a:ext>
                </a:extLst>
              </p14:cNvPr>
              <p14:cNvContentPartPr/>
              <p14:nvPr/>
            </p14:nvContentPartPr>
            <p14:xfrm>
              <a:off x="7987439" y="797363"/>
              <a:ext cx="79560" cy="156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20EA4C-FF74-499E-8FEF-21D4356D4C6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69799" y="779723"/>
                <a:ext cx="1152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8214D48-9B6A-4F28-BC2A-5CB7FD3103CF}"/>
                  </a:ext>
                </a:extLst>
              </p14:cNvPr>
              <p14:cNvContentPartPr/>
              <p14:nvPr/>
            </p14:nvContentPartPr>
            <p14:xfrm>
              <a:off x="7886279" y="2625443"/>
              <a:ext cx="74880" cy="63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8214D48-9B6A-4F28-BC2A-5CB7FD3103C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68639" y="2607803"/>
                <a:ext cx="110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EBB74CF-BC2E-C351-46F6-0AD886FF1F51}"/>
                  </a:ext>
                </a:extLst>
              </p14:cNvPr>
              <p14:cNvContentPartPr/>
              <p14:nvPr/>
            </p14:nvContentPartPr>
            <p14:xfrm>
              <a:off x="8158079" y="2326643"/>
              <a:ext cx="28440" cy="527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EBB74CF-BC2E-C351-46F6-0AD886FF1F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40079" y="2309003"/>
                <a:ext cx="640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712D2B-5947-5483-A461-FE99D6C1FD08}"/>
                  </a:ext>
                </a:extLst>
              </p14:cNvPr>
              <p14:cNvContentPartPr/>
              <p14:nvPr/>
            </p14:nvContentPartPr>
            <p14:xfrm>
              <a:off x="8080679" y="2366243"/>
              <a:ext cx="183600" cy="521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712D2B-5947-5483-A461-FE99D6C1FD0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63039" y="2348603"/>
                <a:ext cx="2192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7A68196-3C27-DE89-2BA6-3354D4CD45D9}"/>
                  </a:ext>
                </a:extLst>
              </p14:cNvPr>
              <p14:cNvContentPartPr/>
              <p14:nvPr/>
            </p14:nvContentPartPr>
            <p14:xfrm>
              <a:off x="8359679" y="2637323"/>
              <a:ext cx="28080" cy="2444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7A68196-3C27-DE89-2BA6-3354D4CD45D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41679" y="2619683"/>
                <a:ext cx="637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23D313-DC4B-2CAC-2BCC-D271DD776A7D}"/>
                  </a:ext>
                </a:extLst>
              </p14:cNvPr>
              <p14:cNvContentPartPr/>
              <p14:nvPr/>
            </p14:nvContentPartPr>
            <p14:xfrm>
              <a:off x="8461559" y="2810483"/>
              <a:ext cx="43560" cy="8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23D313-DC4B-2CAC-2BCC-D271DD776A7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43919" y="2792483"/>
                <a:ext cx="79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CD7FEA0-346D-B16B-AE38-EF9B25217815}"/>
                  </a:ext>
                </a:extLst>
              </p14:cNvPr>
              <p14:cNvContentPartPr/>
              <p14:nvPr/>
            </p14:nvContentPartPr>
            <p14:xfrm>
              <a:off x="8464439" y="2776283"/>
              <a:ext cx="130680" cy="104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CD7FEA0-346D-B16B-AE38-EF9B2521781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446439" y="2758643"/>
                <a:ext cx="166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9D4FD56-0FAE-197C-6706-B8F9D5A79C77}"/>
                  </a:ext>
                </a:extLst>
              </p14:cNvPr>
              <p14:cNvContentPartPr/>
              <p14:nvPr/>
            </p14:nvContentPartPr>
            <p14:xfrm>
              <a:off x="8677199" y="2749643"/>
              <a:ext cx="50040" cy="122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9D4FD56-0FAE-197C-6706-B8F9D5A79C7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59199" y="2732003"/>
                <a:ext cx="8568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CD5BAFD-0EE8-F678-5A1E-18811D43D5A9}"/>
              </a:ext>
            </a:extLst>
          </p:cNvPr>
          <p:cNvGrpSpPr/>
          <p:nvPr/>
        </p:nvGrpSpPr>
        <p:grpSpPr>
          <a:xfrm>
            <a:off x="8920199" y="2513123"/>
            <a:ext cx="195480" cy="221760"/>
            <a:chOff x="8920199" y="2513123"/>
            <a:chExt cx="19548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042399-3BF3-7738-8009-48EF07E19D2B}"/>
                    </a:ext>
                  </a:extLst>
                </p14:cNvPr>
                <p14:cNvContentPartPr/>
                <p14:nvPr/>
              </p14:nvContentPartPr>
              <p14:xfrm>
                <a:off x="8920199" y="2574683"/>
                <a:ext cx="167040" cy="46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042399-3BF3-7738-8009-48EF07E19D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02199" y="2557043"/>
                  <a:ext cx="202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F36376-1B3A-C49D-54ED-8837A5BAF13B}"/>
                    </a:ext>
                  </a:extLst>
                </p14:cNvPr>
                <p14:cNvContentPartPr/>
                <p14:nvPr/>
              </p14:nvContentPartPr>
              <p14:xfrm>
                <a:off x="8934959" y="2513123"/>
                <a:ext cx="180720" cy="221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F36376-1B3A-C49D-54ED-8837A5BAF1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16959" y="2495123"/>
                  <a:ext cx="21636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5655152-EF09-F541-DF05-0BDB4CBE19D5}"/>
                  </a:ext>
                </a:extLst>
              </p14:cNvPr>
              <p14:cNvContentPartPr/>
              <p14:nvPr/>
            </p14:nvContentPartPr>
            <p14:xfrm>
              <a:off x="9104879" y="2173283"/>
              <a:ext cx="151920" cy="31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5655152-EF09-F541-DF05-0BDB4CBE19D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087239" y="2155283"/>
                <a:ext cx="187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64C86E8-4ACD-CDFB-2663-19221FF78321}"/>
                  </a:ext>
                </a:extLst>
              </p14:cNvPr>
              <p14:cNvContentPartPr/>
              <p14:nvPr/>
            </p14:nvContentPartPr>
            <p14:xfrm>
              <a:off x="9476759" y="1962323"/>
              <a:ext cx="125640" cy="267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64C86E8-4ACD-CDFB-2663-19221FF7832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458759" y="1944323"/>
                <a:ext cx="1612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3975282-DFE6-C38F-22D4-16B840077B09}"/>
                  </a:ext>
                </a:extLst>
              </p14:cNvPr>
              <p14:cNvContentPartPr/>
              <p14:nvPr/>
            </p14:nvContentPartPr>
            <p14:xfrm>
              <a:off x="9778799" y="1824803"/>
              <a:ext cx="147240" cy="68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3975282-DFE6-C38F-22D4-16B840077B0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761159" y="1807163"/>
                <a:ext cx="182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951782E-5B23-968A-E2A1-8CE5E7506FAA}"/>
                  </a:ext>
                </a:extLst>
              </p14:cNvPr>
              <p14:cNvContentPartPr/>
              <p14:nvPr/>
            </p14:nvContentPartPr>
            <p14:xfrm>
              <a:off x="9795719" y="1853603"/>
              <a:ext cx="153000" cy="341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951782E-5B23-968A-E2A1-8CE5E7506FA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777719" y="1835603"/>
                <a:ext cx="1886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AF440B7-BDF5-365B-F8F4-208D7C2758C7}"/>
                  </a:ext>
                </a:extLst>
              </p14:cNvPr>
              <p14:cNvContentPartPr/>
              <p14:nvPr/>
            </p14:nvContentPartPr>
            <p14:xfrm>
              <a:off x="10031159" y="1954403"/>
              <a:ext cx="102240" cy="106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AF440B7-BDF5-365B-F8F4-208D7C2758C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013519" y="1936763"/>
                <a:ext cx="1378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9858DB5-DA7B-9F23-2AA3-2297B5479310}"/>
                  </a:ext>
                </a:extLst>
              </p14:cNvPr>
              <p14:cNvContentPartPr/>
              <p14:nvPr/>
            </p14:nvContentPartPr>
            <p14:xfrm>
              <a:off x="10159679" y="1811483"/>
              <a:ext cx="151560" cy="399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9858DB5-DA7B-9F23-2AA3-2297B547931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141679" y="1793843"/>
                <a:ext cx="187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92E0CF3-28FD-5D82-3AAC-4255F92BDC51}"/>
                  </a:ext>
                </a:extLst>
              </p14:cNvPr>
              <p14:cNvContentPartPr/>
              <p14:nvPr/>
            </p14:nvContentPartPr>
            <p14:xfrm>
              <a:off x="10416359" y="1900403"/>
              <a:ext cx="119160" cy="212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92E0CF3-28FD-5D82-3AAC-4255F92BDC5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398359" y="1882763"/>
                <a:ext cx="1548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52DAE08-081F-434D-0477-0E78C4902893}"/>
                  </a:ext>
                </a:extLst>
              </p14:cNvPr>
              <p14:cNvContentPartPr/>
              <p14:nvPr/>
            </p14:nvContentPartPr>
            <p14:xfrm>
              <a:off x="9347159" y="1484963"/>
              <a:ext cx="131040" cy="3229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52DAE08-081F-434D-0477-0E78C490289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29159" y="1466963"/>
                <a:ext cx="1666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4BD37EF-51D1-1810-D163-F677719A0430}"/>
                  </a:ext>
                </a:extLst>
              </p14:cNvPr>
              <p14:cNvContentPartPr/>
              <p14:nvPr/>
            </p14:nvContentPartPr>
            <p14:xfrm>
              <a:off x="9399719" y="1690523"/>
              <a:ext cx="135360" cy="154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4BD37EF-51D1-1810-D163-F677719A043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82079" y="1672523"/>
                <a:ext cx="171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7E233C-143B-DF22-CE34-B3BB89B02DE8}"/>
                  </a:ext>
                </a:extLst>
              </p14:cNvPr>
              <p14:cNvContentPartPr/>
              <p14:nvPr/>
            </p14:nvContentPartPr>
            <p14:xfrm>
              <a:off x="9978239" y="1366883"/>
              <a:ext cx="50760" cy="262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7E233C-143B-DF22-CE34-B3BB89B02DE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960599" y="1348883"/>
                <a:ext cx="86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081F24E-FB64-CB86-D50D-977D2606E9D5}"/>
                  </a:ext>
                </a:extLst>
              </p14:cNvPr>
              <p14:cNvContentPartPr/>
              <p14:nvPr/>
            </p14:nvContentPartPr>
            <p14:xfrm>
              <a:off x="9971399" y="1570643"/>
              <a:ext cx="92880" cy="103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081F24E-FB64-CB86-D50D-977D2606E9D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53759" y="1553003"/>
                <a:ext cx="1285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CC4F0BA-6B35-8292-8BB3-1DC008C451A7}"/>
                  </a:ext>
                </a:extLst>
              </p14:cNvPr>
              <p14:cNvContentPartPr/>
              <p14:nvPr/>
            </p14:nvContentPartPr>
            <p14:xfrm>
              <a:off x="10580159" y="1401803"/>
              <a:ext cx="119520" cy="270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CC4F0BA-6B35-8292-8BB3-1DC008C451A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62519" y="1384163"/>
                <a:ext cx="155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B8FC379-1630-8A90-0EFB-FFCDD9BE651D}"/>
                  </a:ext>
                </a:extLst>
              </p14:cNvPr>
              <p14:cNvContentPartPr/>
              <p14:nvPr/>
            </p14:nvContentPartPr>
            <p14:xfrm>
              <a:off x="10528319" y="1590443"/>
              <a:ext cx="101160" cy="88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B8FC379-1630-8A90-0EFB-FFCDD9BE651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10679" y="1572803"/>
                <a:ext cx="1368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56A1855-5070-DFF9-9E67-B6545B8322B7}"/>
                  </a:ext>
                </a:extLst>
              </p14:cNvPr>
              <p14:cNvContentPartPr/>
              <p14:nvPr/>
            </p14:nvContentPartPr>
            <p14:xfrm>
              <a:off x="10841879" y="1054403"/>
              <a:ext cx="18000" cy="1987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56A1855-5070-DFF9-9E67-B6545B8322B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23879" y="1036403"/>
                <a:ext cx="53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2D81322-D2BB-947C-5938-4A9C11F330B8}"/>
                  </a:ext>
                </a:extLst>
              </p14:cNvPr>
              <p14:cNvContentPartPr/>
              <p14:nvPr/>
            </p14:nvContentPartPr>
            <p14:xfrm>
              <a:off x="10934039" y="1159523"/>
              <a:ext cx="208800" cy="141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2D81322-D2BB-947C-5938-4A9C11F330B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16399" y="1141883"/>
                <a:ext cx="244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738916-B124-EDB6-4872-F53297E846AC}"/>
                  </a:ext>
                </a:extLst>
              </p14:cNvPr>
              <p14:cNvContentPartPr/>
              <p14:nvPr/>
            </p14:nvContentPartPr>
            <p14:xfrm>
              <a:off x="11174879" y="1158443"/>
              <a:ext cx="75600" cy="176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738916-B124-EDB6-4872-F53297E846A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157239" y="1140803"/>
                <a:ext cx="1112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BB8F789-C517-B8A2-1FC9-3C91A892FECD}"/>
                  </a:ext>
                </a:extLst>
              </p14:cNvPr>
              <p14:cNvContentPartPr/>
              <p14:nvPr/>
            </p14:nvContentPartPr>
            <p14:xfrm>
              <a:off x="11290439" y="1041083"/>
              <a:ext cx="53280" cy="221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BB8F789-C517-B8A2-1FC9-3C91A892FEC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272799" y="1023083"/>
                <a:ext cx="889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F271FA-6D83-242F-0D21-3FA0322A19DF}"/>
                  </a:ext>
                </a:extLst>
              </p14:cNvPr>
              <p14:cNvContentPartPr/>
              <p14:nvPr/>
            </p14:nvContentPartPr>
            <p14:xfrm>
              <a:off x="11279639" y="1047563"/>
              <a:ext cx="268560" cy="174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F271FA-6D83-242F-0D21-3FA0322A19D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261639" y="1029923"/>
                <a:ext cx="304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204A0A-3929-9A3A-31A3-14954E8A9A70}"/>
                  </a:ext>
                </a:extLst>
              </p14:cNvPr>
              <p14:cNvContentPartPr/>
              <p14:nvPr/>
            </p14:nvContentPartPr>
            <p14:xfrm>
              <a:off x="8672879" y="1424483"/>
              <a:ext cx="105480" cy="178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204A0A-3929-9A3A-31A3-14954E8A9A7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655239" y="1406483"/>
                <a:ext cx="141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B2CE16B-E769-A1F8-4986-3C2D2672A8AC}"/>
                  </a:ext>
                </a:extLst>
              </p14:cNvPr>
              <p14:cNvContentPartPr/>
              <p14:nvPr/>
            </p14:nvContentPartPr>
            <p14:xfrm>
              <a:off x="8802479" y="1492883"/>
              <a:ext cx="132840" cy="51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B2CE16B-E769-A1F8-4986-3C2D2672A8A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784479" y="1475243"/>
                <a:ext cx="168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A43D2D0-6249-9485-F942-1762F3FB2057}"/>
                  </a:ext>
                </a:extLst>
              </p14:cNvPr>
              <p14:cNvContentPartPr/>
              <p14:nvPr/>
            </p14:nvContentPartPr>
            <p14:xfrm>
              <a:off x="8883839" y="1374083"/>
              <a:ext cx="144000" cy="218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A43D2D0-6249-9485-F942-1762F3FB205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866199" y="1356443"/>
                <a:ext cx="179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682F3EF-775D-3A85-38DC-E62F7A97C723}"/>
                  </a:ext>
                </a:extLst>
              </p14:cNvPr>
              <p14:cNvContentPartPr/>
              <p14:nvPr/>
            </p14:nvContentPartPr>
            <p14:xfrm>
              <a:off x="8956559" y="1398923"/>
              <a:ext cx="145800" cy="42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682F3EF-775D-3A85-38DC-E62F7A97C72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38919" y="1381283"/>
                <a:ext cx="181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AFE89BC-A488-CC5E-A82B-5C31500F1EEB}"/>
                  </a:ext>
                </a:extLst>
              </p14:cNvPr>
              <p14:cNvContentPartPr/>
              <p14:nvPr/>
            </p14:nvContentPartPr>
            <p14:xfrm>
              <a:off x="9200999" y="1235483"/>
              <a:ext cx="100440" cy="122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AFE89BC-A488-CC5E-A82B-5C31500F1EE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182999" y="1217483"/>
                <a:ext cx="1360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BFCC97E-8CB6-BC35-E6D1-745895297755}"/>
                  </a:ext>
                </a:extLst>
              </p14:cNvPr>
              <p14:cNvContentPartPr/>
              <p14:nvPr/>
            </p14:nvContentPartPr>
            <p14:xfrm>
              <a:off x="9280199" y="1248443"/>
              <a:ext cx="63720" cy="93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BFCC97E-8CB6-BC35-E6D1-74589529775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62559" y="1230443"/>
                <a:ext cx="99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8A6F0C5-25D5-BFD0-824D-FA0A8D8099A0}"/>
                  </a:ext>
                </a:extLst>
              </p14:cNvPr>
              <p14:cNvContentPartPr/>
              <p14:nvPr/>
            </p14:nvContentPartPr>
            <p14:xfrm>
              <a:off x="9385319" y="1190843"/>
              <a:ext cx="52920" cy="95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8A6F0C5-25D5-BFD0-824D-FA0A8D8099A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367679" y="1172843"/>
                <a:ext cx="88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0F6BC6-1FD5-7747-D663-19028906AED8}"/>
                  </a:ext>
                </a:extLst>
              </p14:cNvPr>
              <p14:cNvContentPartPr/>
              <p14:nvPr/>
            </p14:nvContentPartPr>
            <p14:xfrm>
              <a:off x="9441839" y="1091123"/>
              <a:ext cx="70200" cy="183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0F6BC6-1FD5-7747-D663-19028906AED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424199" y="1073483"/>
                <a:ext cx="105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BBC299A-6EE5-34EB-DB6A-6874620C0ADB}"/>
                  </a:ext>
                </a:extLst>
              </p14:cNvPr>
              <p14:cNvContentPartPr/>
              <p14:nvPr/>
            </p14:nvContentPartPr>
            <p14:xfrm>
              <a:off x="9479639" y="1037843"/>
              <a:ext cx="150480" cy="239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BBC299A-6EE5-34EB-DB6A-6874620C0AD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461999" y="1019843"/>
                <a:ext cx="1861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3E9DBC2-9FBC-D4C2-4EE7-7FCC701522E6}"/>
                  </a:ext>
                </a:extLst>
              </p14:cNvPr>
              <p14:cNvContentPartPr/>
              <p14:nvPr/>
            </p14:nvContentPartPr>
            <p14:xfrm>
              <a:off x="9602399" y="1145123"/>
              <a:ext cx="126720" cy="486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3E9DBC2-9FBC-D4C2-4EE7-7FCC701522E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584759" y="1127483"/>
                <a:ext cx="162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F02E174-A9B8-5648-69CF-815904546596}"/>
                  </a:ext>
                </a:extLst>
              </p14:cNvPr>
              <p14:cNvContentPartPr/>
              <p14:nvPr/>
            </p14:nvContentPartPr>
            <p14:xfrm>
              <a:off x="10015679" y="835523"/>
              <a:ext cx="76680" cy="1854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F02E174-A9B8-5648-69CF-81590454659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998039" y="817883"/>
                <a:ext cx="112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5072090-B411-4705-BDBE-81E45F5CAE27}"/>
                  </a:ext>
                </a:extLst>
              </p14:cNvPr>
              <p14:cNvContentPartPr/>
              <p14:nvPr/>
            </p14:nvContentPartPr>
            <p14:xfrm>
              <a:off x="10145639" y="880163"/>
              <a:ext cx="99360" cy="83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5072090-B411-4705-BDBE-81E45F5CAE2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127639" y="862523"/>
                <a:ext cx="135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4336DB2-4219-6A24-FF1B-71CE2A6E91DF}"/>
                  </a:ext>
                </a:extLst>
              </p14:cNvPr>
              <p14:cNvContentPartPr/>
              <p14:nvPr/>
            </p14:nvContentPartPr>
            <p14:xfrm>
              <a:off x="10259399" y="827963"/>
              <a:ext cx="110160" cy="95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4336DB2-4219-6A24-FF1B-71CE2A6E91D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241399" y="809963"/>
                <a:ext cx="145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F499D35-2947-E363-1A22-83C648DF7C15}"/>
                  </a:ext>
                </a:extLst>
              </p14:cNvPr>
              <p14:cNvContentPartPr/>
              <p14:nvPr/>
            </p14:nvContentPartPr>
            <p14:xfrm>
              <a:off x="10456319" y="795563"/>
              <a:ext cx="72720" cy="1166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F499D35-2947-E363-1A22-83C648DF7C1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438679" y="777563"/>
                <a:ext cx="108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C792783-4359-1EFB-F2B2-A0ECF2C1C47B}"/>
                  </a:ext>
                </a:extLst>
              </p14:cNvPr>
              <p14:cNvContentPartPr/>
              <p14:nvPr/>
            </p14:nvContentPartPr>
            <p14:xfrm>
              <a:off x="10571879" y="891323"/>
              <a:ext cx="7560" cy="108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C792783-4359-1EFB-F2B2-A0ECF2C1C47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554239" y="873683"/>
                <a:ext cx="43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6F0A49F4-90AD-575D-5ABE-917D6CFC2EDD}"/>
              </a:ext>
            </a:extLst>
          </p:cNvPr>
          <p:cNvGrpSpPr/>
          <p:nvPr/>
        </p:nvGrpSpPr>
        <p:grpSpPr>
          <a:xfrm>
            <a:off x="7213439" y="2309003"/>
            <a:ext cx="481680" cy="737640"/>
            <a:chOff x="7213439" y="2309003"/>
            <a:chExt cx="481680" cy="73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C4E9A0-41C4-AC5B-1955-3373AB860CC1}"/>
                    </a:ext>
                  </a:extLst>
                </p14:cNvPr>
                <p14:cNvContentPartPr/>
                <p14:nvPr/>
              </p14:nvContentPartPr>
              <p14:xfrm>
                <a:off x="7276799" y="2309003"/>
                <a:ext cx="70920" cy="520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C4E9A0-41C4-AC5B-1955-3373AB860CC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59159" y="2291363"/>
                  <a:ext cx="1065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CD80E8-E013-E59B-C59C-304809F67B1F}"/>
                    </a:ext>
                  </a:extLst>
                </p14:cNvPr>
                <p14:cNvContentPartPr/>
                <p14:nvPr/>
              </p14:nvContentPartPr>
              <p14:xfrm>
                <a:off x="7233959" y="2797883"/>
                <a:ext cx="66240" cy="2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CD80E8-E013-E59B-C59C-304809F67B1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16319" y="2779883"/>
                  <a:ext cx="101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F73118-3A81-AF52-785D-EEDF1E0F4964}"/>
                    </a:ext>
                  </a:extLst>
                </p14:cNvPr>
                <p14:cNvContentPartPr/>
                <p14:nvPr/>
              </p14:nvContentPartPr>
              <p14:xfrm>
                <a:off x="7213439" y="2343563"/>
                <a:ext cx="131040" cy="39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F73118-3A81-AF52-785D-EEDF1E0F496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5439" y="2325923"/>
                  <a:ext cx="166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0F954-BD00-78B8-5F03-716348467BA7}"/>
                    </a:ext>
                  </a:extLst>
                </p14:cNvPr>
                <p14:cNvContentPartPr/>
                <p14:nvPr/>
              </p14:nvContentPartPr>
              <p14:xfrm>
                <a:off x="7472279" y="2759003"/>
                <a:ext cx="102240" cy="287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0F954-BD00-78B8-5F03-716348467BA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4279" y="2741363"/>
                  <a:ext cx="137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1DB523-C459-EC02-624F-9CB50E9ECD93}"/>
                    </a:ext>
                  </a:extLst>
                </p14:cNvPr>
                <p14:cNvContentPartPr/>
                <p14:nvPr/>
              </p14:nvContentPartPr>
              <p14:xfrm>
                <a:off x="7419359" y="2886083"/>
                <a:ext cx="95760" cy="60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1DB523-C459-EC02-624F-9CB50E9ECD9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01359" y="2868443"/>
                  <a:ext cx="131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83F070-BEF1-7731-9D5A-31CC5C402BE9}"/>
                    </a:ext>
                  </a:extLst>
                </p14:cNvPr>
                <p14:cNvContentPartPr/>
                <p14:nvPr/>
              </p14:nvContentPartPr>
              <p14:xfrm>
                <a:off x="7616999" y="2852243"/>
                <a:ext cx="78120" cy="132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83F070-BEF1-7731-9D5A-31CC5C402B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98999" y="2834243"/>
                  <a:ext cx="1137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D8B95C-C1F4-ABDE-F0A0-02611B1E37BC}"/>
              </a:ext>
            </a:extLst>
          </p:cNvPr>
          <p:cNvGrpSpPr/>
          <p:nvPr/>
        </p:nvGrpSpPr>
        <p:grpSpPr>
          <a:xfrm>
            <a:off x="8238359" y="533483"/>
            <a:ext cx="513720" cy="628200"/>
            <a:chOff x="8238359" y="533483"/>
            <a:chExt cx="513720" cy="6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C305E1-87A8-DE6A-B707-E910A22AEC3D}"/>
                    </a:ext>
                  </a:extLst>
                </p14:cNvPr>
                <p14:cNvContentPartPr/>
                <p14:nvPr/>
              </p14:nvContentPartPr>
              <p14:xfrm>
                <a:off x="8309279" y="533483"/>
                <a:ext cx="29160" cy="549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C305E1-87A8-DE6A-B707-E910A22AEC3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91639" y="515483"/>
                  <a:ext cx="648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CE47CC-AB2E-2C9C-741C-F326FD3C171D}"/>
                    </a:ext>
                  </a:extLst>
                </p14:cNvPr>
                <p14:cNvContentPartPr/>
                <p14:nvPr/>
              </p14:nvContentPartPr>
              <p14:xfrm>
                <a:off x="8238359" y="591803"/>
                <a:ext cx="97920" cy="4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CE47CC-AB2E-2C9C-741C-F326FD3C17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20359" y="573803"/>
                  <a:ext cx="133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B5157A-CAA8-290A-DA6F-FFEB595010BE}"/>
                    </a:ext>
                  </a:extLst>
                </p14:cNvPr>
                <p14:cNvContentPartPr/>
                <p14:nvPr/>
              </p14:nvContentPartPr>
              <p14:xfrm>
                <a:off x="8273279" y="1040003"/>
                <a:ext cx="148320" cy="5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B5157A-CAA8-290A-DA6F-FFEB595010B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55279" y="1022363"/>
                  <a:ext cx="183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F7C372-4F5A-CBF5-F31F-F4CF0ABF0A62}"/>
                    </a:ext>
                  </a:extLst>
                </p14:cNvPr>
                <p14:cNvContentPartPr/>
                <p14:nvPr/>
              </p14:nvContentPartPr>
              <p14:xfrm>
                <a:off x="8528159" y="893123"/>
                <a:ext cx="108720" cy="268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F7C372-4F5A-CBF5-F31F-F4CF0ABF0A6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10519" y="875483"/>
                  <a:ext cx="144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61AB81-522F-D3A7-31E3-BB42814AB87C}"/>
                    </a:ext>
                  </a:extLst>
                </p14:cNvPr>
                <p14:cNvContentPartPr/>
                <p14:nvPr/>
              </p14:nvContentPartPr>
              <p14:xfrm>
                <a:off x="8489999" y="1007603"/>
                <a:ext cx="97560" cy="50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61AB81-522F-D3A7-31E3-BB42814AB87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72359" y="989963"/>
                  <a:ext cx="13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4A43575-83CA-CD2C-38AB-51C3799241EF}"/>
                    </a:ext>
                  </a:extLst>
                </p14:cNvPr>
                <p14:cNvContentPartPr/>
                <p14:nvPr/>
              </p14:nvContentPartPr>
              <p14:xfrm>
                <a:off x="8682239" y="972683"/>
                <a:ext cx="69840" cy="115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4A43575-83CA-CD2C-38AB-51C3799241E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64599" y="954683"/>
                  <a:ext cx="1054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018E4F-B42F-7AA0-C559-F384043125BE}"/>
              </a:ext>
            </a:extLst>
          </p:cNvPr>
          <p:cNvGrpSpPr/>
          <p:nvPr/>
        </p:nvGrpSpPr>
        <p:grpSpPr>
          <a:xfrm>
            <a:off x="7363559" y="3469283"/>
            <a:ext cx="3110760" cy="448920"/>
            <a:chOff x="7363559" y="3469283"/>
            <a:chExt cx="311076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57B1E13-160A-0206-7DBD-BFC8443EE80A}"/>
                    </a:ext>
                  </a:extLst>
                </p14:cNvPr>
                <p14:cNvContentPartPr/>
                <p14:nvPr/>
              </p14:nvContentPartPr>
              <p14:xfrm>
                <a:off x="7363559" y="3588083"/>
                <a:ext cx="249120" cy="6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57B1E13-160A-0206-7DBD-BFC8443EE80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45559" y="3570443"/>
                  <a:ext cx="284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37C3A0D-869E-19B6-1693-EA3D3C1E6A83}"/>
                    </a:ext>
                  </a:extLst>
                </p14:cNvPr>
                <p14:cNvContentPartPr/>
                <p14:nvPr/>
              </p14:nvContentPartPr>
              <p14:xfrm>
                <a:off x="7438079" y="3625523"/>
                <a:ext cx="81720" cy="292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37C3A0D-869E-19B6-1693-EA3D3C1E6A8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20439" y="3607523"/>
                  <a:ext cx="117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57BBB3C-AE18-90DF-4C9C-7B31ACF7F167}"/>
                    </a:ext>
                  </a:extLst>
                </p14:cNvPr>
                <p14:cNvContentPartPr/>
                <p14:nvPr/>
              </p14:nvContentPartPr>
              <p14:xfrm>
                <a:off x="7613759" y="3747923"/>
                <a:ext cx="101520" cy="165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57BBB3C-AE18-90DF-4C9C-7B31ACF7F1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95759" y="3730283"/>
                  <a:ext cx="13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7E65878-05FA-D20C-372C-ECA4580AF79E}"/>
                    </a:ext>
                  </a:extLst>
                </p14:cNvPr>
                <p14:cNvContentPartPr/>
                <p14:nvPr/>
              </p14:nvContentPartPr>
              <p14:xfrm>
                <a:off x="7783319" y="3770963"/>
                <a:ext cx="268560" cy="146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7E65878-05FA-D20C-372C-ECA4580AF7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5319" y="3753323"/>
                  <a:ext cx="30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5A879F7-2FA6-F6F5-BD1B-B74ED620F5A0}"/>
                    </a:ext>
                  </a:extLst>
                </p14:cNvPr>
                <p14:cNvContentPartPr/>
                <p14:nvPr/>
              </p14:nvContentPartPr>
              <p14:xfrm>
                <a:off x="8045759" y="3745043"/>
                <a:ext cx="88920" cy="74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5A879F7-2FA6-F6F5-BD1B-B74ED620F5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27759" y="3727043"/>
                  <a:ext cx="124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3ADFDF-87FA-A8C2-D0EF-24515791D5B1}"/>
                    </a:ext>
                  </a:extLst>
                </p14:cNvPr>
                <p14:cNvContentPartPr/>
                <p14:nvPr/>
              </p14:nvContentPartPr>
              <p14:xfrm>
                <a:off x="8201639" y="3729203"/>
                <a:ext cx="65160" cy="155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3ADFDF-87FA-A8C2-D0EF-24515791D5B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83639" y="3711563"/>
                  <a:ext cx="100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647DCF-DF70-B407-5B0F-6F0A9EBEF7AC}"/>
                    </a:ext>
                  </a:extLst>
                </p14:cNvPr>
                <p14:cNvContentPartPr/>
                <p14:nvPr/>
              </p14:nvContentPartPr>
              <p14:xfrm>
                <a:off x="8376239" y="3734963"/>
                <a:ext cx="213480" cy="126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647DCF-DF70-B407-5B0F-6F0A9EBEF7A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58599" y="3717323"/>
                  <a:ext cx="249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7ADC4C-8BA5-4BB9-B4AC-8E4641192BEA}"/>
                    </a:ext>
                  </a:extLst>
                </p14:cNvPr>
                <p14:cNvContentPartPr/>
                <p14:nvPr/>
              </p14:nvContentPartPr>
              <p14:xfrm>
                <a:off x="8650559" y="3678443"/>
                <a:ext cx="48240" cy="132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7ADC4C-8BA5-4BB9-B4AC-8E4641192BE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32559" y="3660443"/>
                  <a:ext cx="8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B4BA45-0BB9-98DC-B6AF-A3370D9D1A45}"/>
                    </a:ext>
                  </a:extLst>
                </p14:cNvPr>
                <p14:cNvContentPartPr/>
                <p14:nvPr/>
              </p14:nvContentPartPr>
              <p14:xfrm>
                <a:off x="8652359" y="3554963"/>
                <a:ext cx="16560" cy="37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B4BA45-0BB9-98DC-B6AF-A3370D9D1A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34359" y="3537323"/>
                  <a:ext cx="52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63C02CF-7E72-32EB-43A2-895D7F1CBD65}"/>
                    </a:ext>
                  </a:extLst>
                </p14:cNvPr>
                <p14:cNvContentPartPr/>
                <p14:nvPr/>
              </p14:nvContentPartPr>
              <p14:xfrm>
                <a:off x="8756759" y="3512483"/>
                <a:ext cx="183960" cy="242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63C02CF-7E72-32EB-43A2-895D7F1CBD6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739119" y="3494843"/>
                  <a:ext cx="219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03C0002-88B2-B9DA-D845-E1E39DD8D783}"/>
                    </a:ext>
                  </a:extLst>
                </p14:cNvPr>
                <p14:cNvContentPartPr/>
                <p14:nvPr/>
              </p14:nvContentPartPr>
              <p14:xfrm>
                <a:off x="8887799" y="3633443"/>
                <a:ext cx="130320" cy="5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03C0002-88B2-B9DA-D845-E1E39DD8D78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69799" y="3615443"/>
                  <a:ext cx="165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6FFC05-79AC-948F-DB23-A0611A763E48}"/>
                    </a:ext>
                  </a:extLst>
                </p14:cNvPr>
                <p14:cNvContentPartPr/>
                <p14:nvPr/>
              </p14:nvContentPartPr>
              <p14:xfrm>
                <a:off x="8993999" y="3638483"/>
                <a:ext cx="135360" cy="95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6FFC05-79AC-948F-DB23-A0611A763E4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75999" y="3620483"/>
                  <a:ext cx="171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67B7231-C9C7-4AA1-0083-C5CD428FEF32}"/>
                    </a:ext>
                  </a:extLst>
                </p14:cNvPr>
                <p14:cNvContentPartPr/>
                <p14:nvPr/>
              </p14:nvContentPartPr>
              <p14:xfrm>
                <a:off x="9226919" y="3640643"/>
                <a:ext cx="100440" cy="9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67B7231-C9C7-4AA1-0083-C5CD428FEF3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09279" y="3623003"/>
                  <a:ext cx="13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DEE9DB-B1E4-C5C3-6A21-FB5C6CCE5172}"/>
                    </a:ext>
                  </a:extLst>
                </p14:cNvPr>
                <p14:cNvContentPartPr/>
                <p14:nvPr/>
              </p14:nvContentPartPr>
              <p14:xfrm>
                <a:off x="9425639" y="3617963"/>
                <a:ext cx="47160" cy="118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DEE9DB-B1E4-C5C3-6A21-FB5C6CCE51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407999" y="3600323"/>
                  <a:ext cx="82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064C30-6CF5-F168-9034-6EECAA04B692}"/>
                    </a:ext>
                  </a:extLst>
                </p14:cNvPr>
                <p14:cNvContentPartPr/>
                <p14:nvPr/>
              </p14:nvContentPartPr>
              <p14:xfrm>
                <a:off x="9554879" y="3601403"/>
                <a:ext cx="262080" cy="147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064C30-6CF5-F168-9034-6EECAA04B6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37239" y="3583763"/>
                  <a:ext cx="297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F2572C-4737-69CB-7852-1A87E98E673E}"/>
                    </a:ext>
                  </a:extLst>
                </p14:cNvPr>
                <p14:cNvContentPartPr/>
                <p14:nvPr/>
              </p14:nvContentPartPr>
              <p14:xfrm>
                <a:off x="9964199" y="3469283"/>
                <a:ext cx="256680" cy="75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F2572C-4737-69CB-7852-1A87E98E673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46559" y="3451643"/>
                  <a:ext cx="29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5C733F8-CB8D-71F2-3375-B9B6002F8242}"/>
                    </a:ext>
                  </a:extLst>
                </p14:cNvPr>
                <p14:cNvContentPartPr/>
                <p14:nvPr/>
              </p14:nvContentPartPr>
              <p14:xfrm>
                <a:off x="10129079" y="3493763"/>
                <a:ext cx="11160" cy="282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5C733F8-CB8D-71F2-3375-B9B6002F82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11439" y="3475763"/>
                  <a:ext cx="468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14FBCD-58BB-DFB3-3D52-F03ACE4A1339}"/>
                    </a:ext>
                  </a:extLst>
                </p14:cNvPr>
                <p14:cNvContentPartPr/>
                <p14:nvPr/>
              </p14:nvContentPartPr>
              <p14:xfrm>
                <a:off x="10355519" y="3589523"/>
                <a:ext cx="118800" cy="118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14FBCD-58BB-DFB3-3D52-F03ACE4A133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337879" y="3571523"/>
                  <a:ext cx="1544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8CADFD1-DA48-30AE-9DEB-11843AB2A50C}"/>
              </a:ext>
            </a:extLst>
          </p:cNvPr>
          <p:cNvGrpSpPr/>
          <p:nvPr/>
        </p:nvGrpSpPr>
        <p:grpSpPr>
          <a:xfrm>
            <a:off x="10731719" y="3201803"/>
            <a:ext cx="525240" cy="387720"/>
            <a:chOff x="10731719" y="3201803"/>
            <a:chExt cx="5252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5659644-7372-E0E5-387F-3B381ECF50AB}"/>
                    </a:ext>
                  </a:extLst>
                </p14:cNvPr>
                <p14:cNvContentPartPr/>
                <p14:nvPr/>
              </p14:nvContentPartPr>
              <p14:xfrm>
                <a:off x="10835399" y="3201803"/>
                <a:ext cx="42120" cy="347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5659644-7372-E0E5-387F-3B381ECF50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17399" y="3183803"/>
                  <a:ext cx="777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71C64B7-06D5-D3A9-BB21-9F3DFEA19422}"/>
                    </a:ext>
                  </a:extLst>
                </p14:cNvPr>
                <p14:cNvContentPartPr/>
                <p14:nvPr/>
              </p14:nvContentPartPr>
              <p14:xfrm>
                <a:off x="10731719" y="3214403"/>
                <a:ext cx="163800" cy="28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71C64B7-06D5-D3A9-BB21-9F3DFEA1942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14079" y="3196763"/>
                  <a:ext cx="19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1DBA0A1-8B30-3436-58A4-E9A24DC6B6C0}"/>
                    </a:ext>
                  </a:extLst>
                </p14:cNvPr>
                <p14:cNvContentPartPr/>
                <p14:nvPr/>
              </p14:nvContentPartPr>
              <p14:xfrm>
                <a:off x="10859159" y="3542363"/>
                <a:ext cx="101160" cy="2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1DBA0A1-8B30-3436-58A4-E9A24DC6B6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841159" y="3524723"/>
                  <a:ext cx="136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214DD13-EEBB-7C53-BBE5-C1F55B6B4E1A}"/>
                    </a:ext>
                  </a:extLst>
                </p14:cNvPr>
                <p14:cNvContentPartPr/>
                <p14:nvPr/>
              </p14:nvContentPartPr>
              <p14:xfrm>
                <a:off x="11030159" y="3392603"/>
                <a:ext cx="83880" cy="196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214DD13-EEBB-7C53-BBE5-C1F55B6B4E1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012519" y="3374603"/>
                  <a:ext cx="11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3A5DDF-DFD9-AF03-1A1F-D0AF6C87478C}"/>
                    </a:ext>
                  </a:extLst>
                </p14:cNvPr>
                <p14:cNvContentPartPr/>
                <p14:nvPr/>
              </p14:nvContentPartPr>
              <p14:xfrm>
                <a:off x="11178479" y="3459203"/>
                <a:ext cx="78480" cy="11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3A5DDF-DFD9-AF03-1A1F-D0AF6C87478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160839" y="3441563"/>
                  <a:ext cx="11412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D0B1F42-0792-20A8-F7B3-44FEB9CED36E}"/>
                  </a:ext>
                </a:extLst>
              </p14:cNvPr>
              <p14:cNvContentPartPr/>
              <p14:nvPr/>
            </p14:nvContentPartPr>
            <p14:xfrm>
              <a:off x="10845839" y="3726683"/>
              <a:ext cx="488520" cy="846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D0B1F42-0792-20A8-F7B3-44FEB9CED36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827839" y="3709043"/>
                <a:ext cx="5241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686262-68D4-FECF-89E0-691B018D3B23}"/>
              </a:ext>
            </a:extLst>
          </p:cNvPr>
          <p:cNvGrpSpPr/>
          <p:nvPr/>
        </p:nvGrpSpPr>
        <p:grpSpPr>
          <a:xfrm>
            <a:off x="11034839" y="3948803"/>
            <a:ext cx="844200" cy="514440"/>
            <a:chOff x="11034839" y="3948803"/>
            <a:chExt cx="84420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EC9285-7960-1FEA-09DF-11AC4DEFF50D}"/>
                    </a:ext>
                  </a:extLst>
                </p14:cNvPr>
                <p14:cNvContentPartPr/>
                <p14:nvPr/>
              </p14:nvContentPartPr>
              <p14:xfrm>
                <a:off x="11083439" y="3948803"/>
                <a:ext cx="63360" cy="480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EC9285-7960-1FEA-09DF-11AC4DEFF50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065439" y="3930803"/>
                  <a:ext cx="990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9D0531-A157-D0DD-2531-3115A10EB2F6}"/>
                    </a:ext>
                  </a:extLst>
                </p14:cNvPr>
                <p14:cNvContentPartPr/>
                <p14:nvPr/>
              </p14:nvContentPartPr>
              <p14:xfrm>
                <a:off x="11034839" y="3988043"/>
                <a:ext cx="168840" cy="45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9D0531-A157-D0DD-2531-3115A10EB2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017199" y="3970043"/>
                  <a:ext cx="204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EF97926-AFCF-EAE1-CCE7-0A75D6873942}"/>
                    </a:ext>
                  </a:extLst>
                </p14:cNvPr>
                <p14:cNvContentPartPr/>
                <p14:nvPr/>
              </p14:nvContentPartPr>
              <p14:xfrm>
                <a:off x="11115119" y="4362803"/>
                <a:ext cx="61200" cy="23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EF97926-AFCF-EAE1-CCE7-0A75D687394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097119" y="4345163"/>
                  <a:ext cx="96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E172C1-59AC-960A-E8FB-83CF69161061}"/>
                    </a:ext>
                  </a:extLst>
                </p14:cNvPr>
                <p14:cNvContentPartPr/>
                <p14:nvPr/>
              </p14:nvContentPartPr>
              <p14:xfrm>
                <a:off x="11311679" y="4312043"/>
                <a:ext cx="16920" cy="151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E172C1-59AC-960A-E8FB-83CF6916106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294039" y="4294403"/>
                  <a:ext cx="52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4DFB4-B636-C02D-F1FC-922476B7510D}"/>
                    </a:ext>
                  </a:extLst>
                </p14:cNvPr>
                <p14:cNvContentPartPr/>
                <p14:nvPr/>
              </p14:nvContentPartPr>
              <p14:xfrm>
                <a:off x="11296919" y="4205123"/>
                <a:ext cx="19800" cy="34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4DFB4-B636-C02D-F1FC-922476B7510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79279" y="4187123"/>
                  <a:ext cx="55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E5E5CCF-9479-CCAA-7D7C-8EF7CCF8C438}"/>
                    </a:ext>
                  </a:extLst>
                </p14:cNvPr>
                <p14:cNvContentPartPr/>
                <p14:nvPr/>
              </p14:nvContentPartPr>
              <p14:xfrm>
                <a:off x="11412119" y="4290083"/>
                <a:ext cx="169560" cy="107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E5E5CCF-9479-CCAA-7D7C-8EF7CCF8C4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394119" y="4272443"/>
                  <a:ext cx="205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BAA07F-9543-1769-A945-332E68AE353F}"/>
                    </a:ext>
                  </a:extLst>
                </p14:cNvPr>
                <p14:cNvContentPartPr/>
                <p14:nvPr/>
              </p14:nvContentPartPr>
              <p14:xfrm>
                <a:off x="11679599" y="4269923"/>
                <a:ext cx="80280" cy="169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BAA07F-9543-1769-A945-332E68AE353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661599" y="4251923"/>
                  <a:ext cx="115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FC7C277-F528-86A1-FECE-989350222A87}"/>
                    </a:ext>
                  </a:extLst>
                </p14:cNvPr>
                <p14:cNvContentPartPr/>
                <p14:nvPr/>
              </p14:nvContentPartPr>
              <p14:xfrm>
                <a:off x="11873999" y="4380803"/>
                <a:ext cx="5040" cy="7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FC7C277-F528-86A1-FECE-989350222A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856359" y="4363163"/>
                  <a:ext cx="406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E45DBFB-F85A-56A1-41EF-49B33910160F}"/>
              </a:ext>
            </a:extLst>
          </p:cNvPr>
          <p:cNvGrpSpPr/>
          <p:nvPr/>
        </p:nvGrpSpPr>
        <p:grpSpPr>
          <a:xfrm>
            <a:off x="7418279" y="4947803"/>
            <a:ext cx="1939320" cy="407520"/>
            <a:chOff x="7418279" y="4947803"/>
            <a:chExt cx="193932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2F5A03-CC9A-27D8-080A-E63D3B565839}"/>
                    </a:ext>
                  </a:extLst>
                </p14:cNvPr>
                <p14:cNvContentPartPr/>
                <p14:nvPr/>
              </p14:nvContentPartPr>
              <p14:xfrm>
                <a:off x="7418279" y="4947803"/>
                <a:ext cx="154800" cy="407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2F5A03-CC9A-27D8-080A-E63D3B56583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400639" y="4929803"/>
                  <a:ext cx="1904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95AFB2-179C-35D1-A305-6119CC19A4C0}"/>
                    </a:ext>
                  </a:extLst>
                </p14:cNvPr>
                <p14:cNvContentPartPr/>
                <p14:nvPr/>
              </p14:nvContentPartPr>
              <p14:xfrm>
                <a:off x="7528439" y="4974443"/>
                <a:ext cx="117000" cy="318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95AFB2-179C-35D1-A305-6119CC19A4C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10439" y="4956803"/>
                  <a:ext cx="152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1F1F8C-40D1-9D8C-CC31-DADE1A688FBE}"/>
                    </a:ext>
                  </a:extLst>
                </p14:cNvPr>
                <p14:cNvContentPartPr/>
                <p14:nvPr/>
              </p14:nvContentPartPr>
              <p14:xfrm>
                <a:off x="7527359" y="5158403"/>
                <a:ext cx="84240" cy="79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1F1F8C-40D1-9D8C-CC31-DADE1A688FB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509719" y="5140403"/>
                  <a:ext cx="119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F2FA17-9793-C5B1-C17E-9D6BA9B8F573}"/>
                    </a:ext>
                  </a:extLst>
                </p14:cNvPr>
                <p14:cNvContentPartPr/>
                <p14:nvPr/>
              </p14:nvContentPartPr>
              <p14:xfrm>
                <a:off x="7790519" y="5019443"/>
                <a:ext cx="102960" cy="211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F2FA17-9793-C5B1-C17E-9D6BA9B8F57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72519" y="5001443"/>
                  <a:ext cx="138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DC034DA-A115-D4B6-807F-EEA934429423}"/>
                    </a:ext>
                  </a:extLst>
                </p14:cNvPr>
                <p14:cNvContentPartPr/>
                <p14:nvPr/>
              </p14:nvContentPartPr>
              <p14:xfrm>
                <a:off x="9287399" y="5133563"/>
                <a:ext cx="70200" cy="149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DC034DA-A115-D4B6-807F-EEA93442942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69399" y="5115563"/>
                  <a:ext cx="105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87DFDF3-0960-4C54-858F-B68FCBDE1A88}"/>
              </a:ext>
            </a:extLst>
          </p:cNvPr>
          <p:cNvGrpSpPr/>
          <p:nvPr/>
        </p:nvGrpSpPr>
        <p:grpSpPr>
          <a:xfrm>
            <a:off x="9521759" y="4974443"/>
            <a:ext cx="477720" cy="298800"/>
            <a:chOff x="9521759" y="4974443"/>
            <a:chExt cx="4777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7A97E3B-5436-4928-0AF5-5DAD207C09D4}"/>
                    </a:ext>
                  </a:extLst>
                </p14:cNvPr>
                <p14:cNvContentPartPr/>
                <p14:nvPr/>
              </p14:nvContentPartPr>
              <p14:xfrm>
                <a:off x="9521759" y="5007563"/>
                <a:ext cx="27720" cy="265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7A97E3B-5436-4928-0AF5-5DAD207C09D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04119" y="4989923"/>
                  <a:ext cx="63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1D65DBD-C319-61A1-9FD6-42E635D573FB}"/>
                    </a:ext>
                  </a:extLst>
                </p14:cNvPr>
                <p14:cNvContentPartPr/>
                <p14:nvPr/>
              </p14:nvContentPartPr>
              <p14:xfrm>
                <a:off x="9567479" y="4974443"/>
                <a:ext cx="111240" cy="218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1D65DBD-C319-61A1-9FD6-42E635D573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49479" y="4956443"/>
                  <a:ext cx="146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353FDA-625E-57E4-9DD0-731B4E532B48}"/>
                    </a:ext>
                  </a:extLst>
                </p14:cNvPr>
                <p14:cNvContentPartPr/>
                <p14:nvPr/>
              </p14:nvContentPartPr>
              <p14:xfrm>
                <a:off x="9586559" y="5100803"/>
                <a:ext cx="392400" cy="72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353FDA-625E-57E4-9DD0-731B4E532B4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68559" y="5083163"/>
                  <a:ext cx="42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B7B282-2578-1BE3-979C-0BFC8CEACF7E}"/>
                    </a:ext>
                  </a:extLst>
                </p14:cNvPr>
                <p14:cNvContentPartPr/>
                <p14:nvPr/>
              </p14:nvContentPartPr>
              <p14:xfrm>
                <a:off x="9926759" y="5153723"/>
                <a:ext cx="72720" cy="22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B7B282-2578-1BE3-979C-0BFC8CEACF7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909119" y="5135723"/>
                  <a:ext cx="1083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A12255-62A1-FB07-44E0-F6F0CA0A6E4A}"/>
              </a:ext>
            </a:extLst>
          </p:cNvPr>
          <p:cNvGrpSpPr/>
          <p:nvPr/>
        </p:nvGrpSpPr>
        <p:grpSpPr>
          <a:xfrm>
            <a:off x="10205759" y="4891283"/>
            <a:ext cx="1388160" cy="560160"/>
            <a:chOff x="10205759" y="4891283"/>
            <a:chExt cx="138816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7ACF23-9F69-0599-64AC-D7218C500A4D}"/>
                    </a:ext>
                  </a:extLst>
                </p14:cNvPr>
                <p14:cNvContentPartPr/>
                <p14:nvPr/>
              </p14:nvContentPartPr>
              <p14:xfrm>
                <a:off x="10205759" y="5109083"/>
                <a:ext cx="145080" cy="27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7ACF23-9F69-0599-64AC-D7218C500A4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187759" y="5091083"/>
                  <a:ext cx="180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EA578CA-D4A4-F62B-6216-D3550AFE7538}"/>
                    </a:ext>
                  </a:extLst>
                </p14:cNvPr>
                <p14:cNvContentPartPr/>
                <p14:nvPr/>
              </p14:nvContentPartPr>
              <p14:xfrm>
                <a:off x="10501679" y="4891283"/>
                <a:ext cx="29880" cy="313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EA578CA-D4A4-F62B-6216-D3550AFE753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483679" y="4873283"/>
                  <a:ext cx="65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6093036-96A5-B3B5-B998-DEDBA8B9CAF0}"/>
                    </a:ext>
                  </a:extLst>
                </p14:cNvPr>
                <p14:cNvContentPartPr/>
                <p14:nvPr/>
              </p14:nvContentPartPr>
              <p14:xfrm>
                <a:off x="10647479" y="5060123"/>
                <a:ext cx="90360" cy="131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6093036-96A5-B3B5-B998-DEDBA8B9CAF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629839" y="5042483"/>
                  <a:ext cx="126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B2932B-AC97-83F8-B42D-2DB0FC762C2F}"/>
                    </a:ext>
                  </a:extLst>
                </p14:cNvPr>
                <p14:cNvContentPartPr/>
                <p14:nvPr/>
              </p14:nvContentPartPr>
              <p14:xfrm>
                <a:off x="10777799" y="5036003"/>
                <a:ext cx="88920" cy="297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B2932B-AC97-83F8-B42D-2DB0FC762C2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760159" y="5018003"/>
                  <a:ext cx="124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95D4E45-83A3-7057-1585-993F416BF5D7}"/>
                    </a:ext>
                  </a:extLst>
                </p14:cNvPr>
                <p14:cNvContentPartPr/>
                <p14:nvPr/>
              </p14:nvContentPartPr>
              <p14:xfrm>
                <a:off x="10916399" y="5272883"/>
                <a:ext cx="18360" cy="171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95D4E45-83A3-7057-1585-993F416BF5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98399" y="5254883"/>
                  <a:ext cx="54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7F3615C-0C8D-E499-99EA-ED06256918F2}"/>
                    </a:ext>
                  </a:extLst>
                </p14:cNvPr>
                <p14:cNvContentPartPr/>
                <p14:nvPr/>
              </p14:nvContentPartPr>
              <p14:xfrm>
                <a:off x="11016839" y="5307443"/>
                <a:ext cx="64440" cy="144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7F3615C-0C8D-E499-99EA-ED06256918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98839" y="5289443"/>
                  <a:ext cx="100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99F0CC-0DE0-EB2D-A6C3-9EA0675BFA55}"/>
                    </a:ext>
                  </a:extLst>
                </p14:cNvPr>
                <p14:cNvContentPartPr/>
                <p14:nvPr/>
              </p14:nvContentPartPr>
              <p14:xfrm>
                <a:off x="11150039" y="4909643"/>
                <a:ext cx="145800" cy="342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99F0CC-0DE0-EB2D-A6C3-9EA0675BFA5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32399" y="4892003"/>
                  <a:ext cx="181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425E04-B715-87BA-292B-4F5AFBD381F9}"/>
                    </a:ext>
                  </a:extLst>
                </p14:cNvPr>
                <p14:cNvContentPartPr/>
                <p14:nvPr/>
              </p14:nvContentPartPr>
              <p14:xfrm>
                <a:off x="11274239" y="5018723"/>
                <a:ext cx="151920" cy="33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425E04-B715-87BA-292B-4F5AFBD381F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256599" y="5001083"/>
                  <a:ext cx="187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1985D5-188C-6977-D4B2-560E2115DB7C}"/>
                    </a:ext>
                  </a:extLst>
                </p14:cNvPr>
                <p14:cNvContentPartPr/>
                <p14:nvPr/>
              </p14:nvContentPartPr>
              <p14:xfrm>
                <a:off x="11377559" y="5036363"/>
                <a:ext cx="8280" cy="163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1985D5-188C-6977-D4B2-560E2115DB7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359919" y="5018363"/>
                  <a:ext cx="43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7BB891-760A-AC69-F3F1-39D5B9076E7D}"/>
                    </a:ext>
                  </a:extLst>
                </p14:cNvPr>
                <p14:cNvContentPartPr/>
                <p14:nvPr/>
              </p14:nvContentPartPr>
              <p14:xfrm>
                <a:off x="11468639" y="4898843"/>
                <a:ext cx="125280" cy="395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7BB891-760A-AC69-F3F1-39D5B9076E7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450999" y="4880843"/>
                  <a:ext cx="16092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D9B28B1-FAA4-31EB-7AD5-92650B6660ED}"/>
              </a:ext>
            </a:extLst>
          </p:cNvPr>
          <p:cNvGrpSpPr/>
          <p:nvPr/>
        </p:nvGrpSpPr>
        <p:grpSpPr>
          <a:xfrm>
            <a:off x="7982039" y="4909643"/>
            <a:ext cx="1157760" cy="323640"/>
            <a:chOff x="7982039" y="4909643"/>
            <a:chExt cx="11577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0B3A157-8B4C-7FB6-1D1B-FDE56BE3BECD}"/>
                    </a:ext>
                  </a:extLst>
                </p14:cNvPr>
                <p14:cNvContentPartPr/>
                <p14:nvPr/>
              </p14:nvContentPartPr>
              <p14:xfrm>
                <a:off x="7982039" y="5067323"/>
                <a:ext cx="103320" cy="165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0B3A157-8B4C-7FB6-1D1B-FDE56BE3BE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64039" y="5049323"/>
                  <a:ext cx="138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DB55D8-8624-33CE-EF46-2CD27B089FCA}"/>
                    </a:ext>
                  </a:extLst>
                </p14:cNvPr>
                <p14:cNvContentPartPr/>
                <p14:nvPr/>
              </p14:nvContentPartPr>
              <p14:xfrm>
                <a:off x="8199479" y="5067683"/>
                <a:ext cx="62280" cy="129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DB55D8-8624-33CE-EF46-2CD27B089F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81839" y="5049683"/>
                  <a:ext cx="97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9179A2-5F30-1B11-7FC3-5D8263ACF68A}"/>
                    </a:ext>
                  </a:extLst>
                </p14:cNvPr>
                <p14:cNvContentPartPr/>
                <p14:nvPr/>
              </p14:nvContentPartPr>
              <p14:xfrm>
                <a:off x="8326919" y="5052923"/>
                <a:ext cx="56520" cy="12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9179A2-5F30-1B11-7FC3-5D8263ACF68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09279" y="5034923"/>
                  <a:ext cx="92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1A8929-47D0-331A-930F-8126B50DB52D}"/>
                    </a:ext>
                  </a:extLst>
                </p14:cNvPr>
                <p14:cNvContentPartPr/>
                <p14:nvPr/>
              </p14:nvContentPartPr>
              <p14:xfrm>
                <a:off x="8467679" y="4909643"/>
                <a:ext cx="92880" cy="206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1A8929-47D0-331A-930F-8126B50DB52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449679" y="4891643"/>
                  <a:ext cx="128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662195-6BAB-BEF2-1081-29BA26A88E6B}"/>
                    </a:ext>
                  </a:extLst>
                </p14:cNvPr>
                <p14:cNvContentPartPr/>
                <p14:nvPr/>
              </p14:nvContentPartPr>
              <p14:xfrm>
                <a:off x="8646239" y="4989563"/>
                <a:ext cx="206280" cy="120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662195-6BAB-BEF2-1081-29BA26A88E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628239" y="4971563"/>
                  <a:ext cx="241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5575999-D93C-EF36-23B6-17C48CD7E32A}"/>
                    </a:ext>
                  </a:extLst>
                </p14:cNvPr>
                <p14:cNvContentPartPr/>
                <p14:nvPr/>
              </p14:nvContentPartPr>
              <p14:xfrm>
                <a:off x="8957999" y="4944923"/>
                <a:ext cx="31320" cy="151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5575999-D93C-EF36-23B6-17C48CD7E32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939999" y="4927283"/>
                  <a:ext cx="66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0D68DA6-E17F-3B45-367F-928DA2C4572D}"/>
                    </a:ext>
                  </a:extLst>
                </p14:cNvPr>
                <p14:cNvContentPartPr/>
                <p14:nvPr/>
              </p14:nvContentPartPr>
              <p14:xfrm>
                <a:off x="9050519" y="4926923"/>
                <a:ext cx="89280" cy="126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0D68DA6-E17F-3B45-367F-928DA2C457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032879" y="4909283"/>
                  <a:ext cx="12492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DC1035C-237A-0287-6CE9-4263555CFD94}"/>
                  </a:ext>
                </a:extLst>
              </p14:cNvPr>
              <p14:cNvContentPartPr/>
              <p14:nvPr/>
            </p14:nvContentPartPr>
            <p14:xfrm>
              <a:off x="7448519" y="4106843"/>
              <a:ext cx="2502720" cy="255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DC1035C-237A-0287-6CE9-4263555CFD94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430519" y="4089203"/>
                <a:ext cx="253836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08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9555-AF62-F680-E3BA-DFF942F9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/>
              <a:t>The Beer-Lambert Law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4A43B5-F772-0AC1-8174-CB572CAA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" y="1596226"/>
            <a:ext cx="6654749" cy="3462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3B6A5E-C056-7FF7-4E81-8F7B99690155}"/>
              </a:ext>
            </a:extLst>
          </p:cNvPr>
          <p:cNvSpPr/>
          <p:nvPr/>
        </p:nvSpPr>
        <p:spPr>
          <a:xfrm flipV="1">
            <a:off x="0" y="4317377"/>
            <a:ext cx="1040467" cy="23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A13F4-B3E3-2A63-62D0-82E1EE2E34AB}"/>
              </a:ext>
            </a:extLst>
          </p:cNvPr>
          <p:cNvGrpSpPr/>
          <p:nvPr/>
        </p:nvGrpSpPr>
        <p:grpSpPr>
          <a:xfrm>
            <a:off x="5355094" y="877117"/>
            <a:ext cx="188640" cy="772920"/>
            <a:chOff x="5355094" y="877117"/>
            <a:chExt cx="188640" cy="77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88E28B-E55E-408B-F989-060E46BD385B}"/>
                    </a:ext>
                  </a:extLst>
                </p14:cNvPr>
                <p14:cNvContentPartPr/>
                <p14:nvPr/>
              </p14:nvContentPartPr>
              <p14:xfrm>
                <a:off x="5466334" y="877117"/>
                <a:ext cx="39960" cy="77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88E28B-E55E-408B-F989-060E46BD38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8694" y="859117"/>
                  <a:ext cx="7560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0DD128-E1E7-E25D-FDF5-03930F77F418}"/>
                    </a:ext>
                  </a:extLst>
                </p14:cNvPr>
                <p14:cNvContentPartPr/>
                <p14:nvPr/>
              </p14:nvContentPartPr>
              <p14:xfrm>
                <a:off x="5355094" y="1592797"/>
                <a:ext cx="188640" cy="2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0DD128-E1E7-E25D-FDF5-03930F77F4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37454" y="1574797"/>
                  <a:ext cx="2242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340447-B847-557A-9B4D-14BE369DDC68}"/>
              </a:ext>
            </a:extLst>
          </p:cNvPr>
          <p:cNvGrpSpPr/>
          <p:nvPr/>
        </p:nvGrpSpPr>
        <p:grpSpPr>
          <a:xfrm>
            <a:off x="5773054" y="1401997"/>
            <a:ext cx="652320" cy="365760"/>
            <a:chOff x="5773054" y="1401997"/>
            <a:chExt cx="6523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A02BC4-508A-F862-9C53-3F6D01105A59}"/>
                    </a:ext>
                  </a:extLst>
                </p14:cNvPr>
                <p14:cNvContentPartPr/>
                <p14:nvPr/>
              </p14:nvContentPartPr>
              <p14:xfrm>
                <a:off x="5790694" y="1401997"/>
                <a:ext cx="152640" cy="36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A02BC4-508A-F862-9C53-3F6D01105A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3054" y="1383997"/>
                  <a:ext cx="188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28164E-760E-8902-29AF-6009F155CCBA}"/>
                    </a:ext>
                  </a:extLst>
                </p14:cNvPr>
                <p14:cNvContentPartPr/>
                <p14:nvPr/>
              </p14:nvContentPartPr>
              <p14:xfrm>
                <a:off x="5773054" y="1628077"/>
                <a:ext cx="48240" cy="2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28164E-760E-8902-29AF-6009F155CC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55054" y="1610077"/>
                  <a:ext cx="83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B82005-5752-B282-669C-66F55AB8C90D}"/>
                    </a:ext>
                  </a:extLst>
                </p14:cNvPr>
                <p14:cNvContentPartPr/>
                <p14:nvPr/>
              </p14:nvContentPartPr>
              <p14:xfrm>
                <a:off x="6031534" y="1581997"/>
                <a:ext cx="106920" cy="12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B82005-5752-B282-669C-66F55AB8C9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3894" y="1564357"/>
                  <a:ext cx="142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B18A28-4E62-719F-4F09-859C9152DCEC}"/>
                    </a:ext>
                  </a:extLst>
                </p14:cNvPr>
                <p14:cNvContentPartPr/>
                <p14:nvPr/>
              </p14:nvContentPartPr>
              <p14:xfrm>
                <a:off x="6289654" y="1402717"/>
                <a:ext cx="26640" cy="2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B18A28-4E62-719F-4F09-859C9152DC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72014" y="1385077"/>
                  <a:ext cx="62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DC55F3-5B2D-9A56-0A7C-7C4772477E03}"/>
                    </a:ext>
                  </a:extLst>
                </p14:cNvPr>
                <p14:cNvContentPartPr/>
                <p14:nvPr/>
              </p14:nvContentPartPr>
              <p14:xfrm>
                <a:off x="6356614" y="1457437"/>
                <a:ext cx="68760" cy="3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DC55F3-5B2D-9A56-0A7C-7C4772477E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38974" y="1439797"/>
                  <a:ext cx="10440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D38567-A4EA-763E-5A83-A615AE93479C}"/>
              </a:ext>
            </a:extLst>
          </p:cNvPr>
          <p:cNvGrpSpPr/>
          <p:nvPr/>
        </p:nvGrpSpPr>
        <p:grpSpPr>
          <a:xfrm>
            <a:off x="6680614" y="783877"/>
            <a:ext cx="767880" cy="891720"/>
            <a:chOff x="6680614" y="783877"/>
            <a:chExt cx="76788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6E69E7-47E8-DD26-02BF-4D21FB36525D}"/>
                    </a:ext>
                  </a:extLst>
                </p14:cNvPr>
                <p14:cNvContentPartPr/>
                <p14:nvPr/>
              </p14:nvContentPartPr>
              <p14:xfrm>
                <a:off x="6724894" y="783877"/>
                <a:ext cx="72000" cy="86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6E69E7-47E8-DD26-02BF-4D21FB3652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06894" y="765877"/>
                  <a:ext cx="10764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336A54-DA4D-5A95-85F5-D29DB5AC8B04}"/>
                    </a:ext>
                  </a:extLst>
                </p14:cNvPr>
                <p14:cNvContentPartPr/>
                <p14:nvPr/>
              </p14:nvContentPartPr>
              <p14:xfrm>
                <a:off x="6680614" y="940117"/>
                <a:ext cx="5400" cy="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336A54-DA4D-5A95-85F5-D29DB5AC8B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2614" y="922117"/>
                  <a:ext cx="41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1B0263-E569-476E-35F2-E44F49BCF675}"/>
                    </a:ext>
                  </a:extLst>
                </p14:cNvPr>
                <p14:cNvContentPartPr/>
                <p14:nvPr/>
              </p14:nvContentPartPr>
              <p14:xfrm>
                <a:off x="6747934" y="1602877"/>
                <a:ext cx="116640" cy="7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1B0263-E569-476E-35F2-E44F49BCF6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29934" y="1584877"/>
                  <a:ext cx="152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6AB76F-DD08-82B6-43F3-FB389CCB9359}"/>
                    </a:ext>
                  </a:extLst>
                </p14:cNvPr>
                <p14:cNvContentPartPr/>
                <p14:nvPr/>
              </p14:nvContentPartPr>
              <p14:xfrm>
                <a:off x="7078054" y="1484077"/>
                <a:ext cx="3600" cy="16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6AB76F-DD08-82B6-43F3-FB389CCB93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60054" y="1466077"/>
                  <a:ext cx="39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B6FA49-E142-1186-456D-A6E673ABA0FA}"/>
                    </a:ext>
                  </a:extLst>
                </p14:cNvPr>
                <p14:cNvContentPartPr/>
                <p14:nvPr/>
              </p14:nvContentPartPr>
              <p14:xfrm>
                <a:off x="7038094" y="1406677"/>
                <a:ext cx="27720" cy="3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B6FA49-E142-1186-456D-A6E673ABA0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20094" y="1389037"/>
                  <a:ext cx="63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8B0860-A4D0-A25C-0018-D4EB4137F7B5}"/>
                    </a:ext>
                  </a:extLst>
                </p14:cNvPr>
                <p14:cNvContentPartPr/>
                <p14:nvPr/>
              </p14:nvContentPartPr>
              <p14:xfrm>
                <a:off x="7160854" y="1494517"/>
                <a:ext cx="12564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8B0860-A4D0-A25C-0018-D4EB4137F7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43214" y="1476877"/>
                  <a:ext cx="161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50561-28C3-6CBF-FFAC-BD3D9BEE6BB1}"/>
                    </a:ext>
                  </a:extLst>
                </p14:cNvPr>
                <p14:cNvContentPartPr/>
                <p14:nvPr/>
              </p14:nvContentPartPr>
              <p14:xfrm>
                <a:off x="7379374" y="1459237"/>
                <a:ext cx="69120" cy="11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50561-28C3-6CBF-FFAC-BD3D9BEE6B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61734" y="1441597"/>
                  <a:ext cx="1047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A7E931-537B-799E-BD58-1760C7EB39CB}"/>
              </a:ext>
            </a:extLst>
          </p:cNvPr>
          <p:cNvGrpSpPr/>
          <p:nvPr/>
        </p:nvGrpSpPr>
        <p:grpSpPr>
          <a:xfrm>
            <a:off x="7664134" y="1124797"/>
            <a:ext cx="281880" cy="247320"/>
            <a:chOff x="7664134" y="1124797"/>
            <a:chExt cx="2818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590961-1E9A-3C52-2931-DB7D47B4AD18}"/>
                    </a:ext>
                  </a:extLst>
                </p14:cNvPr>
                <p14:cNvContentPartPr/>
                <p14:nvPr/>
              </p14:nvContentPartPr>
              <p14:xfrm>
                <a:off x="7664134" y="1173037"/>
                <a:ext cx="218520" cy="2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590961-1E9A-3C52-2931-DB7D47B4AD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46134" y="1155037"/>
                  <a:ext cx="254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487453-290E-1B94-4078-6DEE8193C692}"/>
                    </a:ext>
                  </a:extLst>
                </p14:cNvPr>
                <p14:cNvContentPartPr/>
                <p14:nvPr/>
              </p14:nvContentPartPr>
              <p14:xfrm>
                <a:off x="7675654" y="1124797"/>
                <a:ext cx="270360" cy="247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487453-290E-1B94-4078-6DEE8193C6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58014" y="1107157"/>
                  <a:ext cx="306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F6814B-69C3-13A0-5C8B-A7CEF2FD7A1D}"/>
              </a:ext>
            </a:extLst>
          </p:cNvPr>
          <p:cNvGrpSpPr/>
          <p:nvPr/>
        </p:nvGrpSpPr>
        <p:grpSpPr>
          <a:xfrm>
            <a:off x="7977334" y="245317"/>
            <a:ext cx="1872360" cy="634680"/>
            <a:chOff x="7977334" y="245317"/>
            <a:chExt cx="187236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F8EBF0-10CC-7B54-534F-CF206A6C43A1}"/>
                    </a:ext>
                  </a:extLst>
                </p14:cNvPr>
                <p14:cNvContentPartPr/>
                <p14:nvPr/>
              </p14:nvContentPartPr>
              <p14:xfrm>
                <a:off x="7977334" y="751477"/>
                <a:ext cx="162360" cy="51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F8EBF0-10CC-7B54-534F-CF206A6C43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59694" y="733477"/>
                  <a:ext cx="198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9442E2-98A1-F0A4-E41E-CE50081F59E8}"/>
                    </a:ext>
                  </a:extLst>
                </p14:cNvPr>
                <p14:cNvContentPartPr/>
                <p14:nvPr/>
              </p14:nvContentPartPr>
              <p14:xfrm>
                <a:off x="8289094" y="482197"/>
                <a:ext cx="106560" cy="34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9442E2-98A1-F0A4-E41E-CE50081F59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71454" y="464557"/>
                  <a:ext cx="142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81A691-BAB8-B089-272B-E12A969482EA}"/>
                    </a:ext>
                  </a:extLst>
                </p14:cNvPr>
                <p14:cNvContentPartPr/>
                <p14:nvPr/>
              </p14:nvContentPartPr>
              <p14:xfrm>
                <a:off x="8524894" y="750757"/>
                <a:ext cx="44280" cy="1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81A691-BAB8-B089-272B-E12A969482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06894" y="732757"/>
                  <a:ext cx="79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5C17A4-7EBE-AD24-2D78-2B930D3F8253}"/>
                    </a:ext>
                  </a:extLst>
                </p14:cNvPr>
                <p14:cNvContentPartPr/>
                <p14:nvPr/>
              </p14:nvContentPartPr>
              <p14:xfrm>
                <a:off x="8754574" y="549877"/>
                <a:ext cx="24840" cy="16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5C17A4-7EBE-AD24-2D78-2B930D3F82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36574" y="532237"/>
                  <a:ext cx="60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EA38E9-C09F-CB36-E74C-CF209329FEF4}"/>
                    </a:ext>
                  </a:extLst>
                </p14:cNvPr>
                <p14:cNvContentPartPr/>
                <p14:nvPr/>
              </p14:nvContentPartPr>
              <p14:xfrm>
                <a:off x="8636494" y="452677"/>
                <a:ext cx="205200" cy="47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EA38E9-C09F-CB36-E74C-CF209329FEF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18494" y="435037"/>
                  <a:ext cx="240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8946AC-1D2A-0765-C76C-2F09E912A6F9}"/>
                    </a:ext>
                  </a:extLst>
                </p14:cNvPr>
                <p14:cNvContentPartPr/>
                <p14:nvPr/>
              </p14:nvContentPartPr>
              <p14:xfrm>
                <a:off x="8668894" y="498037"/>
                <a:ext cx="178920" cy="34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8946AC-1D2A-0765-C76C-2F09E912A6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50894" y="480037"/>
                  <a:ext cx="214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503D0F-7EC8-7F74-F34C-118D280DBA89}"/>
                    </a:ext>
                  </a:extLst>
                </p14:cNvPr>
                <p14:cNvContentPartPr/>
                <p14:nvPr/>
              </p14:nvContentPartPr>
              <p14:xfrm>
                <a:off x="8909374" y="555637"/>
                <a:ext cx="178560" cy="19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503D0F-7EC8-7F74-F34C-118D280DBA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91734" y="537997"/>
                  <a:ext cx="214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CC235D-61F2-233B-67CB-BCF9477D2CA0}"/>
                    </a:ext>
                  </a:extLst>
                </p14:cNvPr>
                <p14:cNvContentPartPr/>
                <p14:nvPr/>
              </p14:nvContentPartPr>
              <p14:xfrm>
                <a:off x="9094054" y="417397"/>
                <a:ext cx="210960" cy="46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CC235D-61F2-233B-67CB-BCF9477D2C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6054" y="399757"/>
                  <a:ext cx="2466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FFDD62-DA2E-9562-67CA-8D4A14C42915}"/>
                    </a:ext>
                  </a:extLst>
                </p14:cNvPr>
                <p14:cNvContentPartPr/>
                <p14:nvPr/>
              </p14:nvContentPartPr>
              <p14:xfrm>
                <a:off x="9490774" y="699277"/>
                <a:ext cx="3960" cy="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FFDD62-DA2E-9562-67CA-8D4A14C4291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72774" y="681277"/>
                  <a:ext cx="39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6A12B2-719D-65C2-D03A-26672E01DD1E}"/>
                    </a:ext>
                  </a:extLst>
                </p14:cNvPr>
                <p14:cNvContentPartPr/>
                <p14:nvPr/>
              </p14:nvContentPartPr>
              <p14:xfrm>
                <a:off x="9619654" y="245317"/>
                <a:ext cx="230040" cy="42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6A12B2-719D-65C2-D03A-26672E01DD1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01654" y="227677"/>
                  <a:ext cx="26568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0F7A200-4F16-21F5-69CE-455555DDA10B}"/>
              </a:ext>
            </a:extLst>
          </p:cNvPr>
          <p:cNvGrpSpPr/>
          <p:nvPr/>
        </p:nvGrpSpPr>
        <p:grpSpPr>
          <a:xfrm>
            <a:off x="3326134" y="5066077"/>
            <a:ext cx="3282480" cy="1441080"/>
            <a:chOff x="3326134" y="5066077"/>
            <a:chExt cx="3282480" cy="14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5A960F-8FCA-8EA6-4DE8-2D6F3E929956}"/>
                    </a:ext>
                  </a:extLst>
                </p14:cNvPr>
                <p14:cNvContentPartPr/>
                <p14:nvPr/>
              </p14:nvContentPartPr>
              <p14:xfrm>
                <a:off x="3326134" y="5609677"/>
                <a:ext cx="39600" cy="533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5A960F-8FCA-8EA6-4DE8-2D6F3E9299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08134" y="5592037"/>
                  <a:ext cx="752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D18644-C1B5-EF35-1F8B-5597DA4855D7}"/>
                    </a:ext>
                  </a:extLst>
                </p14:cNvPr>
                <p14:cNvContentPartPr/>
                <p14:nvPr/>
              </p14:nvContentPartPr>
              <p14:xfrm>
                <a:off x="3349894" y="5584117"/>
                <a:ext cx="302400" cy="44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D18644-C1B5-EF35-1F8B-5597DA4855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31894" y="5566117"/>
                  <a:ext cx="3380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4C8592-1BCB-85FF-FA79-EBF6F85A462A}"/>
                    </a:ext>
                  </a:extLst>
                </p14:cNvPr>
                <p14:cNvContentPartPr/>
                <p14:nvPr/>
              </p14:nvContentPartPr>
              <p14:xfrm>
                <a:off x="3402814" y="5773117"/>
                <a:ext cx="129600" cy="138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4C8592-1BCB-85FF-FA79-EBF6F85A462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84814" y="5755117"/>
                  <a:ext cx="16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4C68DE-409E-9BA6-4EF8-236CE7F77AB2}"/>
                    </a:ext>
                  </a:extLst>
                </p14:cNvPr>
                <p14:cNvContentPartPr/>
                <p14:nvPr/>
              </p14:nvContentPartPr>
              <p14:xfrm>
                <a:off x="3638254" y="5562517"/>
                <a:ext cx="208440" cy="308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4C68DE-409E-9BA6-4EF8-236CE7F77A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20614" y="5544517"/>
                  <a:ext cx="2440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452863-C6E6-70EA-455A-5C52979534EA}"/>
                    </a:ext>
                  </a:extLst>
                </p14:cNvPr>
                <p14:cNvContentPartPr/>
                <p14:nvPr/>
              </p14:nvContentPartPr>
              <p14:xfrm>
                <a:off x="3956494" y="5577637"/>
                <a:ext cx="87120" cy="237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452863-C6E6-70EA-455A-5C52979534E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38854" y="5559637"/>
                  <a:ext cx="122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E6645C-8B09-EC4E-F5DA-FC718D93DB82}"/>
                    </a:ext>
                  </a:extLst>
                </p14:cNvPr>
                <p14:cNvContentPartPr/>
                <p14:nvPr/>
              </p14:nvContentPartPr>
              <p14:xfrm>
                <a:off x="4117774" y="5529037"/>
                <a:ext cx="86400" cy="15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E6645C-8B09-EC4E-F5DA-FC718D93DB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99774" y="5511397"/>
                  <a:ext cx="122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F6616E-6CF4-30F2-0507-CA668FA52E70}"/>
                    </a:ext>
                  </a:extLst>
                </p14:cNvPr>
                <p14:cNvContentPartPr/>
                <p14:nvPr/>
              </p14:nvContentPartPr>
              <p14:xfrm>
                <a:off x="4235854" y="5442277"/>
                <a:ext cx="97560" cy="13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F6616E-6CF4-30F2-0507-CA668FA52E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7854" y="5424637"/>
                  <a:ext cx="13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1428C4-5223-D95B-AA8F-84C363D15B06}"/>
                    </a:ext>
                  </a:extLst>
                </p14:cNvPr>
                <p14:cNvContentPartPr/>
                <p14:nvPr/>
              </p14:nvContentPartPr>
              <p14:xfrm>
                <a:off x="4462654" y="5397277"/>
                <a:ext cx="110160" cy="27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1428C4-5223-D95B-AA8F-84C363D15B0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45014" y="5379637"/>
                  <a:ext cx="145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68C121-5B82-EEFE-6690-FCF99F41399A}"/>
                    </a:ext>
                  </a:extLst>
                </p14:cNvPr>
                <p14:cNvContentPartPr/>
                <p14:nvPr/>
              </p14:nvContentPartPr>
              <p14:xfrm>
                <a:off x="4474174" y="5302597"/>
                <a:ext cx="59040" cy="20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68C121-5B82-EEFE-6690-FCF99F41399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6534" y="5284597"/>
                  <a:ext cx="94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34E961-F47B-373C-CCD7-A16F125E55C2}"/>
                    </a:ext>
                  </a:extLst>
                </p14:cNvPr>
                <p14:cNvContentPartPr/>
                <p14:nvPr/>
              </p14:nvContentPartPr>
              <p14:xfrm>
                <a:off x="4561654" y="5153197"/>
                <a:ext cx="178920" cy="32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34E961-F47B-373C-CCD7-A16F125E55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43654" y="5135197"/>
                  <a:ext cx="214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81898A-B8D2-333B-244E-2EB9E9D6C71E}"/>
                    </a:ext>
                  </a:extLst>
                </p14:cNvPr>
                <p14:cNvContentPartPr/>
                <p14:nvPr/>
              </p14:nvContentPartPr>
              <p14:xfrm>
                <a:off x="4658494" y="5219797"/>
                <a:ext cx="257040" cy="168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81898A-B8D2-333B-244E-2EB9E9D6C71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40494" y="5201797"/>
                  <a:ext cx="292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1D176F-4ADF-B699-4931-493590AFDBFE}"/>
                    </a:ext>
                  </a:extLst>
                </p14:cNvPr>
                <p14:cNvContentPartPr/>
                <p14:nvPr/>
              </p14:nvContentPartPr>
              <p14:xfrm>
                <a:off x="4820854" y="5066077"/>
                <a:ext cx="20160" cy="87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1D176F-4ADF-B699-4931-493590AFDB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2854" y="5048437"/>
                  <a:ext cx="5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C2A9CE-6BC9-401A-C8DB-5ADF35E5E492}"/>
                    </a:ext>
                  </a:extLst>
                </p14:cNvPr>
                <p14:cNvContentPartPr/>
                <p14:nvPr/>
              </p14:nvContentPartPr>
              <p14:xfrm>
                <a:off x="4977814" y="5067157"/>
                <a:ext cx="349920" cy="23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C2A9CE-6BC9-401A-C8DB-5ADF35E5E49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59814" y="5049517"/>
                  <a:ext cx="385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257DC3-5423-7272-5CE0-EBBD2E52D58E}"/>
                    </a:ext>
                  </a:extLst>
                </p14:cNvPr>
                <p14:cNvContentPartPr/>
                <p14:nvPr/>
              </p14:nvContentPartPr>
              <p14:xfrm>
                <a:off x="4640854" y="6050677"/>
                <a:ext cx="133200" cy="45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257DC3-5423-7272-5CE0-EBBD2E52D5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22854" y="6033037"/>
                  <a:ext cx="1688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3A5794-8B33-C231-E72A-525095DA6E5C}"/>
                    </a:ext>
                  </a:extLst>
                </p14:cNvPr>
                <p14:cNvContentPartPr/>
                <p14:nvPr/>
              </p14:nvContentPartPr>
              <p14:xfrm>
                <a:off x="4670734" y="6044557"/>
                <a:ext cx="252360" cy="30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3A5794-8B33-C231-E72A-525095DA6E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53094" y="6026557"/>
                  <a:ext cx="288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54A74F-637E-82B7-D9D3-8B31AF0D6693}"/>
                    </a:ext>
                  </a:extLst>
                </p14:cNvPr>
                <p14:cNvContentPartPr/>
                <p14:nvPr/>
              </p14:nvContentPartPr>
              <p14:xfrm>
                <a:off x="4743814" y="6208717"/>
                <a:ext cx="40680" cy="82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54A74F-637E-82B7-D9D3-8B31AF0D669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26174" y="6191077"/>
                  <a:ext cx="76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54BCF1-F289-9F6A-9B0F-E9DAA19D5A81}"/>
                    </a:ext>
                  </a:extLst>
                </p14:cNvPr>
                <p14:cNvContentPartPr/>
                <p14:nvPr/>
              </p14:nvContentPartPr>
              <p14:xfrm>
                <a:off x="4956934" y="6116557"/>
                <a:ext cx="114120" cy="8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54BCF1-F289-9F6A-9B0F-E9DAA19D5A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39294" y="6098557"/>
                  <a:ext cx="149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5ABCE9-687F-688C-59CC-3CEA4A32FDFD}"/>
                    </a:ext>
                  </a:extLst>
                </p14:cNvPr>
                <p14:cNvContentPartPr/>
                <p14:nvPr/>
              </p14:nvContentPartPr>
              <p14:xfrm>
                <a:off x="5260774" y="5800117"/>
                <a:ext cx="255600" cy="344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5ABCE9-687F-688C-59CC-3CEA4A32FDF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42774" y="5782477"/>
                  <a:ext cx="2912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05D051-814F-B5E9-4D30-BA798ADBCC5F}"/>
                    </a:ext>
                  </a:extLst>
                </p14:cNvPr>
                <p14:cNvContentPartPr/>
                <p14:nvPr/>
              </p14:nvContentPartPr>
              <p14:xfrm>
                <a:off x="5422054" y="5490517"/>
                <a:ext cx="361440" cy="390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05D051-814F-B5E9-4D30-BA798ADBCC5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04414" y="5472517"/>
                  <a:ext cx="397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3E811F-35DB-AC07-A9EA-AA43957F5A7D}"/>
                    </a:ext>
                  </a:extLst>
                </p14:cNvPr>
                <p14:cNvContentPartPr/>
                <p14:nvPr/>
              </p14:nvContentPartPr>
              <p14:xfrm>
                <a:off x="5803294" y="5369917"/>
                <a:ext cx="79920" cy="12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3E811F-35DB-AC07-A9EA-AA43957F5A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85294" y="5352277"/>
                  <a:ext cx="115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5BB4FD-8222-5C1E-FE5B-E5814C80359B}"/>
                    </a:ext>
                  </a:extLst>
                </p14:cNvPr>
                <p14:cNvContentPartPr/>
                <p14:nvPr/>
              </p14:nvContentPartPr>
              <p14:xfrm>
                <a:off x="5843614" y="5456677"/>
                <a:ext cx="319320" cy="37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5BB4FD-8222-5C1E-FE5B-E5814C80359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25974" y="5439037"/>
                  <a:ext cx="3549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359E66F-BB39-A2C9-C38B-1F9849108332}"/>
                    </a:ext>
                  </a:extLst>
                </p14:cNvPr>
                <p14:cNvContentPartPr/>
                <p14:nvPr/>
              </p14:nvContentPartPr>
              <p14:xfrm>
                <a:off x="6147094" y="5379637"/>
                <a:ext cx="189360" cy="205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359E66F-BB39-A2C9-C38B-1F984910833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29094" y="5361637"/>
                  <a:ext cx="225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9D07A3-A906-FFEF-37DB-DCF8F4E0552B}"/>
                    </a:ext>
                  </a:extLst>
                </p14:cNvPr>
                <p14:cNvContentPartPr/>
                <p14:nvPr/>
              </p14:nvContentPartPr>
              <p14:xfrm>
                <a:off x="6221974" y="5090197"/>
                <a:ext cx="386640" cy="479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9D07A3-A906-FFEF-37DB-DCF8F4E0552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203974" y="5072557"/>
                  <a:ext cx="422280" cy="51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89E99D4-CA00-310A-53D7-83B06F8789F8}"/>
              </a:ext>
            </a:extLst>
          </p:cNvPr>
          <p:cNvGrpSpPr/>
          <p:nvPr/>
        </p:nvGrpSpPr>
        <p:grpSpPr>
          <a:xfrm>
            <a:off x="6682414" y="4922077"/>
            <a:ext cx="3571920" cy="1483560"/>
            <a:chOff x="6682414" y="4922077"/>
            <a:chExt cx="3571920" cy="14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FA43F0-F4A7-C7EA-90CA-D7B4F6EFEB30}"/>
                    </a:ext>
                  </a:extLst>
                </p14:cNvPr>
                <p14:cNvContentPartPr/>
                <p14:nvPr/>
              </p14:nvContentPartPr>
              <p14:xfrm>
                <a:off x="6682414" y="6026557"/>
                <a:ext cx="208440" cy="225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FA43F0-F4A7-C7EA-90CA-D7B4F6EFEB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64774" y="6008557"/>
                  <a:ext cx="244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D02081-5C01-1D5C-0C26-3F7257AB7460}"/>
                    </a:ext>
                  </a:extLst>
                </p14:cNvPr>
                <p14:cNvContentPartPr/>
                <p14:nvPr/>
              </p14:nvContentPartPr>
              <p14:xfrm>
                <a:off x="6840094" y="6119077"/>
                <a:ext cx="189000" cy="28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D02081-5C01-1D5C-0C26-3F7257AB746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22454" y="6101077"/>
                  <a:ext cx="224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6711F6C-5B90-5EB2-9906-F978DA08FED1}"/>
                    </a:ext>
                  </a:extLst>
                </p14:cNvPr>
                <p14:cNvContentPartPr/>
                <p14:nvPr/>
              </p14:nvContentPartPr>
              <p14:xfrm>
                <a:off x="7092814" y="6104677"/>
                <a:ext cx="140400" cy="152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6711F6C-5B90-5EB2-9906-F978DA08FED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74814" y="6086677"/>
                  <a:ext cx="176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833216-753B-EEFE-8F62-3A98E9EA0EBA}"/>
                    </a:ext>
                  </a:extLst>
                </p14:cNvPr>
                <p14:cNvContentPartPr/>
                <p14:nvPr/>
              </p14:nvContentPartPr>
              <p14:xfrm>
                <a:off x="7289014" y="5847637"/>
                <a:ext cx="303840" cy="277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833216-753B-EEFE-8F62-3A98E9EA0EB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71014" y="5829997"/>
                  <a:ext cx="339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834F28-A549-3FD0-7E6C-3B3D24BC648C}"/>
                    </a:ext>
                  </a:extLst>
                </p14:cNvPr>
                <p14:cNvContentPartPr/>
                <p14:nvPr/>
              </p14:nvContentPartPr>
              <p14:xfrm>
                <a:off x="7616974" y="5663677"/>
                <a:ext cx="167040" cy="271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834F28-A549-3FD0-7E6C-3B3D24BC64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99334" y="5646037"/>
                  <a:ext cx="202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242857-138F-B796-FEFD-08AE3B995211}"/>
                    </a:ext>
                  </a:extLst>
                </p14:cNvPr>
                <p14:cNvContentPartPr/>
                <p14:nvPr/>
              </p14:nvContentPartPr>
              <p14:xfrm>
                <a:off x="7863934" y="5497717"/>
                <a:ext cx="222840" cy="224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242857-138F-B796-FEFD-08AE3B9952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46294" y="5479717"/>
                  <a:ext cx="258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768BF1F-4673-DAD7-3596-82B06F13EDBA}"/>
                    </a:ext>
                  </a:extLst>
                </p14:cNvPr>
                <p14:cNvContentPartPr/>
                <p14:nvPr/>
              </p14:nvContentPartPr>
              <p14:xfrm>
                <a:off x="8132494" y="5417077"/>
                <a:ext cx="84600" cy="9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768BF1F-4673-DAD7-3596-82B06F13EDB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14854" y="5399437"/>
                  <a:ext cx="120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3FE08C-3545-D9D4-E0DA-01F25DAD06C7}"/>
                    </a:ext>
                  </a:extLst>
                </p14:cNvPr>
                <p14:cNvContentPartPr/>
                <p14:nvPr/>
              </p14:nvContentPartPr>
              <p14:xfrm>
                <a:off x="8034574" y="5332117"/>
                <a:ext cx="16200" cy="2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3FE08C-3545-D9D4-E0DA-01F25DAD06C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16574" y="5314477"/>
                  <a:ext cx="51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0DD43B-47BB-728C-E5D1-5C9307599F73}"/>
                    </a:ext>
                  </a:extLst>
                </p14:cNvPr>
                <p14:cNvContentPartPr/>
                <p14:nvPr/>
              </p14:nvContentPartPr>
              <p14:xfrm>
                <a:off x="8186494" y="5191357"/>
                <a:ext cx="170640" cy="18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0DD43B-47BB-728C-E5D1-5C9307599F7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68854" y="5173717"/>
                  <a:ext cx="206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19F523-DF09-0BF4-F506-353675948BE2}"/>
                    </a:ext>
                  </a:extLst>
                </p14:cNvPr>
                <p14:cNvContentPartPr/>
                <p14:nvPr/>
              </p14:nvContentPartPr>
              <p14:xfrm>
                <a:off x="8231134" y="5111077"/>
                <a:ext cx="285840" cy="257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19F523-DF09-0BF4-F506-353675948BE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13494" y="5093077"/>
                  <a:ext cx="321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0BAB04-6C71-E391-B4C2-A702A92A9D8B}"/>
                    </a:ext>
                  </a:extLst>
                </p14:cNvPr>
                <p14:cNvContentPartPr/>
                <p14:nvPr/>
              </p14:nvContentPartPr>
              <p14:xfrm>
                <a:off x="8403574" y="4922077"/>
                <a:ext cx="463680" cy="336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0BAB04-6C71-E391-B4C2-A702A92A9D8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85574" y="4904077"/>
                  <a:ext cx="499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7EE188-8614-3384-D25C-63CA4A338012}"/>
                    </a:ext>
                  </a:extLst>
                </p14:cNvPr>
                <p14:cNvContentPartPr/>
                <p14:nvPr/>
              </p14:nvContentPartPr>
              <p14:xfrm>
                <a:off x="8299894" y="6014677"/>
                <a:ext cx="190440" cy="21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7EE188-8614-3384-D25C-63CA4A3380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81894" y="5996677"/>
                  <a:ext cx="226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F82A9D7-6646-0CEB-78AD-193F957AB36A}"/>
                    </a:ext>
                  </a:extLst>
                </p14:cNvPr>
                <p14:cNvContentPartPr/>
                <p14:nvPr/>
              </p14:nvContentPartPr>
              <p14:xfrm>
                <a:off x="8459374" y="6095677"/>
                <a:ext cx="197640" cy="206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F82A9D7-6646-0CEB-78AD-193F957AB36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1734" y="6077677"/>
                  <a:ext cx="233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598E81-5320-B175-DDC2-06FCB0C956E0}"/>
                    </a:ext>
                  </a:extLst>
                </p14:cNvPr>
                <p14:cNvContentPartPr/>
                <p14:nvPr/>
              </p14:nvContentPartPr>
              <p14:xfrm>
                <a:off x="8781574" y="5942317"/>
                <a:ext cx="143280" cy="7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598E81-5320-B175-DDC2-06FCB0C956E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63574" y="5924317"/>
                  <a:ext cx="178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E37036C-5ED1-49A3-F56F-3189D26E90BB}"/>
                    </a:ext>
                  </a:extLst>
                </p14:cNvPr>
                <p14:cNvContentPartPr/>
                <p14:nvPr/>
              </p14:nvContentPartPr>
              <p14:xfrm>
                <a:off x="8801014" y="5366677"/>
                <a:ext cx="233640" cy="255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E37036C-5ED1-49A3-F56F-3189D26E90B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83014" y="5349037"/>
                  <a:ext cx="269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2353D0-762B-4C83-EE30-B46A59E6439A}"/>
                    </a:ext>
                  </a:extLst>
                </p14:cNvPr>
                <p14:cNvContentPartPr/>
                <p14:nvPr/>
              </p14:nvContentPartPr>
              <p14:xfrm>
                <a:off x="9034654" y="5602477"/>
                <a:ext cx="54720" cy="60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2353D0-762B-4C83-EE30-B46A59E6439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16654" y="5584837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E59E27-C4C1-7E6D-6BE6-F4C213CAB99A}"/>
                    </a:ext>
                  </a:extLst>
                </p14:cNvPr>
                <p14:cNvContentPartPr/>
                <p14:nvPr/>
              </p14:nvContentPartPr>
              <p14:xfrm>
                <a:off x="9126814" y="5315557"/>
                <a:ext cx="145440" cy="126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E59E27-C4C1-7E6D-6BE6-F4C213CAB9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08814" y="5297557"/>
                  <a:ext cx="181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CA97C1-C0D0-78D1-1710-32F8E758ACFB}"/>
                    </a:ext>
                  </a:extLst>
                </p14:cNvPr>
                <p14:cNvContentPartPr/>
                <p14:nvPr/>
              </p14:nvContentPartPr>
              <p14:xfrm>
                <a:off x="9109534" y="5327077"/>
                <a:ext cx="126000" cy="153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CA97C1-C0D0-78D1-1710-32F8E758ACF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91894" y="5309437"/>
                  <a:ext cx="161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39E8CCA-DE24-5756-D7A8-C6FB0F26B55B}"/>
                    </a:ext>
                  </a:extLst>
                </p14:cNvPr>
                <p14:cNvContentPartPr/>
                <p14:nvPr/>
              </p14:nvContentPartPr>
              <p14:xfrm>
                <a:off x="9288814" y="5164357"/>
                <a:ext cx="82800" cy="144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39E8CCA-DE24-5756-D7A8-C6FB0F26B5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71174" y="5146717"/>
                  <a:ext cx="11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8E254CD-6E71-A6FF-369D-6E803B294AE8}"/>
                    </a:ext>
                  </a:extLst>
                </p14:cNvPr>
                <p14:cNvContentPartPr/>
                <p14:nvPr/>
              </p14:nvContentPartPr>
              <p14:xfrm>
                <a:off x="9101614" y="5091277"/>
                <a:ext cx="610920" cy="72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8E254CD-6E71-A6FF-369D-6E803B294A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83974" y="5073277"/>
                  <a:ext cx="6465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BA70D9-46FB-1B0E-6DDC-5FE4B70F3D6C}"/>
                    </a:ext>
                  </a:extLst>
                </p14:cNvPr>
                <p14:cNvContentPartPr/>
                <p14:nvPr/>
              </p14:nvContentPartPr>
              <p14:xfrm>
                <a:off x="9418414" y="5866357"/>
                <a:ext cx="360720" cy="233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BA70D9-46FB-1B0E-6DDC-5FE4B70F3D6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00774" y="5848717"/>
                  <a:ext cx="396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90FA85-A8D2-73A8-B61A-DFCA2ADFFCF5}"/>
                    </a:ext>
                  </a:extLst>
                </p14:cNvPr>
                <p14:cNvContentPartPr/>
                <p14:nvPr/>
              </p14:nvContentPartPr>
              <p14:xfrm>
                <a:off x="9445414" y="5752957"/>
                <a:ext cx="105480" cy="177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90FA85-A8D2-73A8-B61A-DFCA2ADFFCF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27774" y="5734957"/>
                  <a:ext cx="14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7F4AC6-9B5C-542E-1AD0-16EE0750058F}"/>
                    </a:ext>
                  </a:extLst>
                </p14:cNvPr>
                <p14:cNvContentPartPr/>
                <p14:nvPr/>
              </p14:nvContentPartPr>
              <p14:xfrm>
                <a:off x="9681934" y="6042037"/>
                <a:ext cx="36360" cy="5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7F4AC6-9B5C-542E-1AD0-16EE075005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63934" y="6024397"/>
                  <a:ext cx="72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E1F44A-48C4-2A08-CE20-B903CB49725B}"/>
                    </a:ext>
                  </a:extLst>
                </p14:cNvPr>
                <p14:cNvContentPartPr/>
                <p14:nvPr/>
              </p14:nvContentPartPr>
              <p14:xfrm>
                <a:off x="9794254" y="5836477"/>
                <a:ext cx="55080" cy="84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E1F44A-48C4-2A08-CE20-B903CB49725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776254" y="5818837"/>
                  <a:ext cx="90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26F0FF-BDBD-B590-E3CA-739A6488A4AC}"/>
                    </a:ext>
                  </a:extLst>
                </p14:cNvPr>
                <p14:cNvContentPartPr/>
                <p14:nvPr/>
              </p14:nvContentPartPr>
              <p14:xfrm>
                <a:off x="9735574" y="5705077"/>
                <a:ext cx="38880" cy="2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26F0FF-BDBD-B590-E3CA-739A6488A4A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17934" y="5687077"/>
                  <a:ext cx="74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4DDFD4-5FBA-8777-38F8-1E31097E4BA3}"/>
                    </a:ext>
                  </a:extLst>
                </p14:cNvPr>
                <p14:cNvContentPartPr/>
                <p14:nvPr/>
              </p14:nvContentPartPr>
              <p14:xfrm>
                <a:off x="9918814" y="5686357"/>
                <a:ext cx="115560" cy="116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4DDFD4-5FBA-8777-38F8-1E31097E4BA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01174" y="5668717"/>
                  <a:ext cx="151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C3B64B7-77F3-7F8E-2A6C-FB6B07BB34DC}"/>
                    </a:ext>
                  </a:extLst>
                </p14:cNvPr>
                <p14:cNvContentPartPr/>
                <p14:nvPr/>
              </p14:nvContentPartPr>
              <p14:xfrm>
                <a:off x="10068214" y="5517157"/>
                <a:ext cx="186120" cy="125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C3B64B7-77F3-7F8E-2A6C-FB6B07BB34D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50574" y="5499157"/>
                  <a:ext cx="2217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B9C80F4-C8EA-6C12-E891-701FDCDD7C5E}"/>
              </a:ext>
            </a:extLst>
          </p:cNvPr>
          <p:cNvGrpSpPr/>
          <p:nvPr/>
        </p:nvGrpSpPr>
        <p:grpSpPr>
          <a:xfrm>
            <a:off x="6818134" y="5014597"/>
            <a:ext cx="168480" cy="127440"/>
            <a:chOff x="6818134" y="5014597"/>
            <a:chExt cx="16848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85BF9C-5D2E-3291-1C71-AFC465B009D4}"/>
                    </a:ext>
                  </a:extLst>
                </p14:cNvPr>
                <p14:cNvContentPartPr/>
                <p14:nvPr/>
              </p14:nvContentPartPr>
              <p14:xfrm>
                <a:off x="6818134" y="5037277"/>
                <a:ext cx="47520" cy="64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85BF9C-5D2E-3291-1C71-AFC465B009D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00494" y="5019637"/>
                  <a:ext cx="83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5C83C1-0C13-113D-3B6C-8AC17E02E09F}"/>
                    </a:ext>
                  </a:extLst>
                </p14:cNvPr>
                <p14:cNvContentPartPr/>
                <p14:nvPr/>
              </p14:nvContentPartPr>
              <p14:xfrm>
                <a:off x="6880774" y="5014597"/>
                <a:ext cx="105840" cy="12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5C83C1-0C13-113D-3B6C-8AC17E02E09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63134" y="4996957"/>
                  <a:ext cx="1414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FF0106D-87A5-753C-E06B-2F67B543FC93}"/>
              </a:ext>
            </a:extLst>
          </p:cNvPr>
          <p:cNvGrpSpPr/>
          <p:nvPr/>
        </p:nvGrpSpPr>
        <p:grpSpPr>
          <a:xfrm>
            <a:off x="7190374" y="4333477"/>
            <a:ext cx="1037160" cy="522720"/>
            <a:chOff x="7190374" y="4333477"/>
            <a:chExt cx="103716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E197E2-B32F-68C4-BF39-0B22DC2DB161}"/>
                    </a:ext>
                  </a:extLst>
                </p14:cNvPr>
                <p14:cNvContentPartPr/>
                <p14:nvPr/>
              </p14:nvContentPartPr>
              <p14:xfrm>
                <a:off x="7190374" y="4755757"/>
                <a:ext cx="107280" cy="10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E197E2-B32F-68C4-BF39-0B22DC2DB16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72734" y="4737757"/>
                  <a:ext cx="142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5C1D819-B349-C9FD-F5F5-E5F98571ADD2}"/>
                    </a:ext>
                  </a:extLst>
                </p14:cNvPr>
                <p14:cNvContentPartPr/>
                <p14:nvPr/>
              </p14:nvContentPartPr>
              <p14:xfrm>
                <a:off x="7260574" y="4454077"/>
                <a:ext cx="267480" cy="33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5C1D819-B349-C9FD-F5F5-E5F98571ADD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42574" y="4436437"/>
                  <a:ext cx="3031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914929-0095-BF30-6B4E-CC8EFD252887}"/>
                    </a:ext>
                  </a:extLst>
                </p14:cNvPr>
                <p14:cNvContentPartPr/>
                <p14:nvPr/>
              </p14:nvContentPartPr>
              <p14:xfrm>
                <a:off x="7543174" y="4539037"/>
                <a:ext cx="150840" cy="155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914929-0095-BF30-6B4E-CC8EFD2528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25534" y="4521397"/>
                  <a:ext cx="18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2570734-8E11-7A48-AB73-D72FCD69F522}"/>
                    </a:ext>
                  </a:extLst>
                </p14:cNvPr>
                <p14:cNvContentPartPr/>
                <p14:nvPr/>
              </p14:nvContentPartPr>
              <p14:xfrm>
                <a:off x="7730734" y="4430317"/>
                <a:ext cx="168480" cy="246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2570734-8E11-7A48-AB73-D72FCD69F5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12734" y="4412677"/>
                  <a:ext cx="204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F21224-0FE6-E982-263E-EC6EFE0E2621}"/>
                    </a:ext>
                  </a:extLst>
                </p14:cNvPr>
                <p14:cNvContentPartPr/>
                <p14:nvPr/>
              </p14:nvContentPartPr>
              <p14:xfrm>
                <a:off x="8002894" y="4474597"/>
                <a:ext cx="64080" cy="126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F21224-0FE6-E982-263E-EC6EFE0E262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84894" y="4456597"/>
                  <a:ext cx="99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730917-091A-82C6-DCBE-7068747F8BD2}"/>
                    </a:ext>
                  </a:extLst>
                </p14:cNvPr>
                <p14:cNvContentPartPr/>
                <p14:nvPr/>
              </p14:nvContentPartPr>
              <p14:xfrm>
                <a:off x="8113414" y="4333477"/>
                <a:ext cx="114120" cy="15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730917-091A-82C6-DCBE-7068747F8BD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95774" y="4315477"/>
                  <a:ext cx="1497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24E7A4C-44FD-0AFE-CCCD-35A6FD52C766}"/>
              </a:ext>
            </a:extLst>
          </p:cNvPr>
          <p:cNvGrpSpPr/>
          <p:nvPr/>
        </p:nvGrpSpPr>
        <p:grpSpPr>
          <a:xfrm>
            <a:off x="8113774" y="3557317"/>
            <a:ext cx="692640" cy="618840"/>
            <a:chOff x="8113774" y="3557317"/>
            <a:chExt cx="692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57CFBC-CCD9-E3F1-EA72-5C8EA640C2B4}"/>
                    </a:ext>
                  </a:extLst>
                </p14:cNvPr>
                <p14:cNvContentPartPr/>
                <p14:nvPr/>
              </p14:nvContentPartPr>
              <p14:xfrm>
                <a:off x="8113774" y="3880957"/>
                <a:ext cx="284400" cy="29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57CFBC-CCD9-E3F1-EA72-5C8EA640C2B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095774" y="3863317"/>
                  <a:ext cx="320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504799-3042-B6F8-98AC-A217C65CA570}"/>
                    </a:ext>
                  </a:extLst>
                </p14:cNvPr>
                <p14:cNvContentPartPr/>
                <p14:nvPr/>
              </p14:nvContentPartPr>
              <p14:xfrm>
                <a:off x="8302774" y="3691597"/>
                <a:ext cx="199440" cy="22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504799-3042-B6F8-98AC-A217C65CA5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84774" y="3673957"/>
                  <a:ext cx="235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D9694B9-A7D5-F5E0-B1A0-DD2D36A5B38E}"/>
                    </a:ext>
                  </a:extLst>
                </p14:cNvPr>
                <p14:cNvContentPartPr/>
                <p14:nvPr/>
              </p14:nvContentPartPr>
              <p14:xfrm>
                <a:off x="8447854" y="3772237"/>
                <a:ext cx="106200" cy="19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D9694B9-A7D5-F5E0-B1A0-DD2D36A5B38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30214" y="3754237"/>
                  <a:ext cx="141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C3E248D-C277-391F-433A-761FC8719BE2}"/>
                    </a:ext>
                  </a:extLst>
                </p14:cNvPr>
                <p14:cNvContentPartPr/>
                <p14:nvPr/>
              </p14:nvContentPartPr>
              <p14:xfrm>
                <a:off x="8501494" y="3557317"/>
                <a:ext cx="304920" cy="352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C3E248D-C277-391F-433A-761FC8719BE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83494" y="3539317"/>
                  <a:ext cx="340560" cy="38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047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BD18-2CE8-2C74-167D-9A3C348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8F7506-29CB-4570-E28C-F9F7EE94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0" y="868042"/>
            <a:ext cx="6890279" cy="103187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FEA55CA-ABE8-36BA-20B4-CF39BC5A1234}"/>
              </a:ext>
            </a:extLst>
          </p:cNvPr>
          <p:cNvGrpSpPr/>
          <p:nvPr/>
        </p:nvGrpSpPr>
        <p:grpSpPr>
          <a:xfrm>
            <a:off x="1014239" y="1772603"/>
            <a:ext cx="2295720" cy="862920"/>
            <a:chOff x="1014239" y="1772603"/>
            <a:chExt cx="2295720" cy="86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D039CE-535A-D9CF-46BF-2347D4A20246}"/>
                    </a:ext>
                  </a:extLst>
                </p14:cNvPr>
                <p14:cNvContentPartPr/>
                <p14:nvPr/>
              </p14:nvContentPartPr>
              <p14:xfrm>
                <a:off x="1092719" y="2123243"/>
                <a:ext cx="303480" cy="19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D039CE-535A-D9CF-46BF-2347D4A202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5079" y="2105243"/>
                  <a:ext cx="339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6B3925-9E29-EED0-6D3B-90025C3AADA1}"/>
                    </a:ext>
                  </a:extLst>
                </p14:cNvPr>
                <p14:cNvContentPartPr/>
                <p14:nvPr/>
              </p14:nvContentPartPr>
              <p14:xfrm>
                <a:off x="1248239" y="2167163"/>
                <a:ext cx="79200" cy="204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6B3925-9E29-EED0-6D3B-90025C3AAD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0239" y="2149523"/>
                  <a:ext cx="114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1B289C-79C4-682A-F003-3AD574BA4D7D}"/>
                    </a:ext>
                  </a:extLst>
                </p14:cNvPr>
                <p14:cNvContentPartPr/>
                <p14:nvPr/>
              </p14:nvContentPartPr>
              <p14:xfrm>
                <a:off x="1491599" y="2186963"/>
                <a:ext cx="81000" cy="68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1B289C-79C4-682A-F003-3AD574BA4D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3599" y="2169323"/>
                  <a:ext cx="116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26C8F1-E1F6-0276-A1BF-7CC45E34E6DB}"/>
                    </a:ext>
                  </a:extLst>
                </p14:cNvPr>
                <p14:cNvContentPartPr/>
                <p14:nvPr/>
              </p14:nvContentPartPr>
              <p14:xfrm>
                <a:off x="1592399" y="2252123"/>
                <a:ext cx="90720" cy="47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26C8F1-E1F6-0276-A1BF-7CC45E34E6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4399" y="2234123"/>
                  <a:ext cx="126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37954E-DF0F-2335-79EB-18C3A8267A7E}"/>
                    </a:ext>
                  </a:extLst>
                </p14:cNvPr>
                <p14:cNvContentPartPr/>
                <p14:nvPr/>
              </p14:nvContentPartPr>
              <p14:xfrm>
                <a:off x="1829999" y="2042603"/>
                <a:ext cx="163800" cy="213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37954E-DF0F-2335-79EB-18C3A8267A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12359" y="2024963"/>
                  <a:ext cx="199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3B594B-A8CD-3F30-5747-ED8C83CB2979}"/>
                    </a:ext>
                  </a:extLst>
                </p14:cNvPr>
                <p14:cNvContentPartPr/>
                <p14:nvPr/>
              </p14:nvContentPartPr>
              <p14:xfrm>
                <a:off x="2058959" y="1959083"/>
                <a:ext cx="131400" cy="53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3B594B-A8CD-3F30-5747-ED8C83CB29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1319" y="1941443"/>
                  <a:ext cx="167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C19B51-AEC2-9E8B-3F0A-1B140402B4C2}"/>
                    </a:ext>
                  </a:extLst>
                </p14:cNvPr>
                <p14:cNvContentPartPr/>
                <p14:nvPr/>
              </p14:nvContentPartPr>
              <p14:xfrm>
                <a:off x="2064359" y="1999043"/>
                <a:ext cx="118080" cy="175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C19B51-AEC2-9E8B-3F0A-1B140402B4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46359" y="1981403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9C005D-28AE-C1F5-839E-4237C16AED7E}"/>
                    </a:ext>
                  </a:extLst>
                </p14:cNvPr>
                <p14:cNvContentPartPr/>
                <p14:nvPr/>
              </p14:nvContentPartPr>
              <p14:xfrm>
                <a:off x="2294039" y="1956563"/>
                <a:ext cx="190800" cy="186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9C005D-28AE-C1F5-839E-4237C16AED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76399" y="1938563"/>
                  <a:ext cx="226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F60814-9457-2BE6-7B45-96E06676356E}"/>
                    </a:ext>
                  </a:extLst>
                </p14:cNvPr>
                <p14:cNvContentPartPr/>
                <p14:nvPr/>
              </p14:nvContentPartPr>
              <p14:xfrm>
                <a:off x="2409239" y="2014163"/>
                <a:ext cx="29520" cy="172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F60814-9457-2BE6-7B45-96E06676356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91599" y="1996523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D8B230-BC16-4898-FA5A-1E1EEA2B136C}"/>
                    </a:ext>
                  </a:extLst>
                </p14:cNvPr>
                <p14:cNvContentPartPr/>
                <p14:nvPr/>
              </p14:nvContentPartPr>
              <p14:xfrm>
                <a:off x="2610119" y="2069963"/>
                <a:ext cx="185040" cy="129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D8B230-BC16-4898-FA5A-1E1EEA2B13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92479" y="2051963"/>
                  <a:ext cx="220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249FDB-6160-6B18-F86A-1E617344BC0E}"/>
                    </a:ext>
                  </a:extLst>
                </p14:cNvPr>
                <p14:cNvContentPartPr/>
                <p14:nvPr/>
              </p14:nvContentPartPr>
              <p14:xfrm>
                <a:off x="2855639" y="2048003"/>
                <a:ext cx="284040" cy="13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249FDB-6160-6B18-F86A-1E617344BC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37999" y="2030363"/>
                  <a:ext cx="31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E74374-4798-5E93-D53A-751CC1E51720}"/>
                    </a:ext>
                  </a:extLst>
                </p14:cNvPr>
                <p14:cNvContentPartPr/>
                <p14:nvPr/>
              </p14:nvContentPartPr>
              <p14:xfrm>
                <a:off x="1014239" y="1952603"/>
                <a:ext cx="89280" cy="682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E74374-4798-5E93-D53A-751CC1E517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6599" y="1934603"/>
                  <a:ext cx="1249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E82E500-8ED0-F2C7-ECFD-4829F36E836C}"/>
                    </a:ext>
                  </a:extLst>
                </p14:cNvPr>
                <p14:cNvContentPartPr/>
                <p14:nvPr/>
              </p14:nvContentPartPr>
              <p14:xfrm>
                <a:off x="1066439" y="1881323"/>
                <a:ext cx="1919160" cy="38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E82E500-8ED0-F2C7-ECFD-4829F36E83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439" y="1863323"/>
                  <a:ext cx="1954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5164AB-0DEC-80CC-8989-8990EF315C54}"/>
                    </a:ext>
                  </a:extLst>
                </p14:cNvPr>
                <p14:cNvContentPartPr/>
                <p14:nvPr/>
              </p14:nvContentPartPr>
              <p14:xfrm>
                <a:off x="3277919" y="1772603"/>
                <a:ext cx="32040" cy="513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5164AB-0DEC-80CC-8989-8990EF315C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59919" y="1754603"/>
                  <a:ext cx="6768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B90DD6-C263-B919-9FCA-489B0DFA4F72}"/>
                    </a:ext>
                  </a:extLst>
                </p14:cNvPr>
                <p14:cNvContentPartPr/>
                <p14:nvPr/>
              </p14:nvContentPartPr>
              <p14:xfrm>
                <a:off x="1032239" y="2409083"/>
                <a:ext cx="1928880" cy="14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B90DD6-C263-B919-9FCA-489B0DFA4F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4239" y="2391083"/>
                  <a:ext cx="19645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404D82D-FDE1-1F9A-569A-8DC044EA64AA}"/>
              </a:ext>
            </a:extLst>
          </p:cNvPr>
          <p:cNvGrpSpPr/>
          <p:nvPr/>
        </p:nvGrpSpPr>
        <p:grpSpPr>
          <a:xfrm>
            <a:off x="3724319" y="1799603"/>
            <a:ext cx="2433960" cy="847800"/>
            <a:chOff x="3724319" y="1799603"/>
            <a:chExt cx="2433960" cy="84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FB43EC-CFB0-1755-C4A6-528B38218C5C}"/>
                    </a:ext>
                  </a:extLst>
                </p14:cNvPr>
                <p14:cNvContentPartPr/>
                <p14:nvPr/>
              </p14:nvContentPartPr>
              <p14:xfrm>
                <a:off x="3993239" y="1995803"/>
                <a:ext cx="100440" cy="324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FB43EC-CFB0-1755-C4A6-528B38218C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75599" y="1978163"/>
                  <a:ext cx="136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829B82-8825-3C8A-B445-8E63F19233AD}"/>
                    </a:ext>
                  </a:extLst>
                </p14:cNvPr>
                <p14:cNvContentPartPr/>
                <p14:nvPr/>
              </p14:nvContentPartPr>
              <p14:xfrm>
                <a:off x="4014119" y="2307203"/>
                <a:ext cx="112320" cy="29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829B82-8825-3C8A-B445-8E63F19233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96119" y="2289563"/>
                  <a:ext cx="147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DC0FB2-862D-7A77-6666-63BD325205CE}"/>
                    </a:ext>
                  </a:extLst>
                </p14:cNvPr>
                <p14:cNvContentPartPr/>
                <p14:nvPr/>
              </p14:nvContentPartPr>
              <p14:xfrm>
                <a:off x="3991079" y="1990763"/>
                <a:ext cx="88560" cy="30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DC0FB2-862D-7A77-6666-63BD325205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73439" y="1973123"/>
                  <a:ext cx="124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2A3A01-148B-150B-47FF-E0A0AFB74D28}"/>
                    </a:ext>
                  </a:extLst>
                </p14:cNvPr>
                <p14:cNvContentPartPr/>
                <p14:nvPr/>
              </p14:nvContentPartPr>
              <p14:xfrm>
                <a:off x="4247039" y="2232683"/>
                <a:ext cx="136080" cy="16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2A3A01-148B-150B-47FF-E0A0AFB74D2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29399" y="2214683"/>
                  <a:ext cx="171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19A8C5-4F70-4A56-FFE9-090ACC7F5886}"/>
                    </a:ext>
                  </a:extLst>
                </p14:cNvPr>
                <p14:cNvContentPartPr/>
                <p14:nvPr/>
              </p14:nvContentPartPr>
              <p14:xfrm>
                <a:off x="4263599" y="2279123"/>
                <a:ext cx="93960" cy="81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19A8C5-4F70-4A56-FFE9-090ACC7F58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45599" y="2261123"/>
                  <a:ext cx="12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4D831E-086C-1399-00B6-E9602E36C52B}"/>
                    </a:ext>
                  </a:extLst>
                </p14:cNvPr>
                <p14:cNvContentPartPr/>
                <p14:nvPr/>
              </p14:nvContentPartPr>
              <p14:xfrm>
                <a:off x="4437839" y="2212163"/>
                <a:ext cx="90360" cy="11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4D831E-086C-1399-00B6-E9602E36C5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19839" y="2194523"/>
                  <a:ext cx="126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0BC566-3518-8DC7-2596-488ADA9D9625}"/>
                    </a:ext>
                  </a:extLst>
                </p14:cNvPr>
                <p14:cNvContentPartPr/>
                <p14:nvPr/>
              </p14:nvContentPartPr>
              <p14:xfrm>
                <a:off x="4650959" y="2168963"/>
                <a:ext cx="68040" cy="46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0BC566-3518-8DC7-2596-488ADA9D96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33319" y="2151323"/>
                  <a:ext cx="103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BDEFC1-98CB-2B1A-A3DF-526EAF1DA04C}"/>
                    </a:ext>
                  </a:extLst>
                </p14:cNvPr>
                <p14:cNvContentPartPr/>
                <p14:nvPr/>
              </p14:nvContentPartPr>
              <p14:xfrm>
                <a:off x="4685879" y="2213603"/>
                <a:ext cx="88560" cy="56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BDEFC1-98CB-2B1A-A3DF-526EAF1DA04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68239" y="2195963"/>
                  <a:ext cx="124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033AF2-3838-D77A-8D6C-62C1A1A624F0}"/>
                    </a:ext>
                  </a:extLst>
                </p14:cNvPr>
                <p14:cNvContentPartPr/>
                <p14:nvPr/>
              </p14:nvContentPartPr>
              <p14:xfrm>
                <a:off x="4954079" y="2036483"/>
                <a:ext cx="19440" cy="2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033AF2-3838-D77A-8D6C-62C1A1A624F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36079" y="2018483"/>
                  <a:ext cx="5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886472-3B7D-5504-6A54-393A9A8DC3AE}"/>
                    </a:ext>
                  </a:extLst>
                </p14:cNvPr>
                <p14:cNvContentPartPr/>
                <p14:nvPr/>
              </p14:nvContentPartPr>
              <p14:xfrm>
                <a:off x="5077559" y="1981043"/>
                <a:ext cx="49320" cy="200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886472-3B7D-5504-6A54-393A9A8DC3A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59919" y="1963403"/>
                  <a:ext cx="84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22F591-B055-D8D9-4506-6F2F18F8DE67}"/>
                    </a:ext>
                  </a:extLst>
                </p14:cNvPr>
                <p14:cNvContentPartPr/>
                <p14:nvPr/>
              </p14:nvContentPartPr>
              <p14:xfrm>
                <a:off x="5230199" y="1976723"/>
                <a:ext cx="106920" cy="19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22F591-B055-D8D9-4506-6F2F18F8DE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12199" y="1959083"/>
                  <a:ext cx="142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B51DE5-08D3-825B-C131-690275CD499E}"/>
                    </a:ext>
                  </a:extLst>
                </p14:cNvPr>
                <p14:cNvContentPartPr/>
                <p14:nvPr/>
              </p14:nvContentPartPr>
              <p14:xfrm>
                <a:off x="5492639" y="1944683"/>
                <a:ext cx="53640" cy="24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B51DE5-08D3-825B-C131-690275CD499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74639" y="1927043"/>
                  <a:ext cx="89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037B78-23F7-82AD-E604-0F94B42C69A7}"/>
                    </a:ext>
                  </a:extLst>
                </p14:cNvPr>
                <p14:cNvContentPartPr/>
                <p14:nvPr/>
              </p14:nvContentPartPr>
              <p14:xfrm>
                <a:off x="5469599" y="1915883"/>
                <a:ext cx="63000" cy="3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037B78-23F7-82AD-E604-0F94B42C69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51959" y="1897883"/>
                  <a:ext cx="98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9BEE8F-8C0A-F68B-119A-25CC3EF4CD51}"/>
                    </a:ext>
                  </a:extLst>
                </p14:cNvPr>
                <p14:cNvContentPartPr/>
                <p14:nvPr/>
              </p14:nvContentPartPr>
              <p14:xfrm>
                <a:off x="5485799" y="2145923"/>
                <a:ext cx="74880" cy="41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9BEE8F-8C0A-F68B-119A-25CC3EF4CD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67799" y="2128283"/>
                  <a:ext cx="110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DE7777-1E26-8BBF-0EDB-EF2EBF44B610}"/>
                    </a:ext>
                  </a:extLst>
                </p14:cNvPr>
                <p14:cNvContentPartPr/>
                <p14:nvPr/>
              </p14:nvContentPartPr>
              <p14:xfrm>
                <a:off x="5681279" y="2120363"/>
                <a:ext cx="29880" cy="118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DE7777-1E26-8BBF-0EDB-EF2EBF44B61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63639" y="2102363"/>
                  <a:ext cx="65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0D984B-190F-0814-081D-8D08F88C3918}"/>
                    </a:ext>
                  </a:extLst>
                </p14:cNvPr>
                <p14:cNvContentPartPr/>
                <p14:nvPr/>
              </p14:nvContentPartPr>
              <p14:xfrm>
                <a:off x="5694239" y="2059523"/>
                <a:ext cx="10080" cy="1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0D984B-190F-0814-081D-8D08F88C39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76599" y="2041523"/>
                  <a:ext cx="45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CB89DB-405F-66A0-E0C9-F1B596A0EF63}"/>
                    </a:ext>
                  </a:extLst>
                </p14:cNvPr>
                <p14:cNvContentPartPr/>
                <p14:nvPr/>
              </p14:nvContentPartPr>
              <p14:xfrm>
                <a:off x="5773439" y="2104523"/>
                <a:ext cx="111960" cy="82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CB89DB-405F-66A0-E0C9-F1B596A0EF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55799" y="2086523"/>
                  <a:ext cx="147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E6BF01-5E09-630A-5D02-AC388FB3B5E7}"/>
                    </a:ext>
                  </a:extLst>
                </p14:cNvPr>
                <p14:cNvContentPartPr/>
                <p14:nvPr/>
              </p14:nvContentPartPr>
              <p14:xfrm>
                <a:off x="5987639" y="2066003"/>
                <a:ext cx="88920" cy="10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E6BF01-5E09-630A-5D02-AC388FB3B5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69639" y="2048363"/>
                  <a:ext cx="124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B92AD4-BA26-3C35-47BF-DEECB319BBFF}"/>
                    </a:ext>
                  </a:extLst>
                </p14:cNvPr>
                <p14:cNvContentPartPr/>
                <p14:nvPr/>
              </p14:nvContentPartPr>
              <p14:xfrm>
                <a:off x="3773639" y="1877003"/>
                <a:ext cx="36360" cy="572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B92AD4-BA26-3C35-47BF-DEECB319BB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55999" y="1859363"/>
                  <a:ext cx="7200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664CB4-72E1-1386-D917-17E51ECB4AB1}"/>
                    </a:ext>
                  </a:extLst>
                </p14:cNvPr>
                <p14:cNvContentPartPr/>
                <p14:nvPr/>
              </p14:nvContentPartPr>
              <p14:xfrm>
                <a:off x="3735479" y="1799603"/>
                <a:ext cx="2356560" cy="68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664CB4-72E1-1386-D917-17E51ECB4AB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17479" y="1781963"/>
                  <a:ext cx="2392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74D940-A75D-30B6-CDAD-CCC0E675BB7D}"/>
                    </a:ext>
                  </a:extLst>
                </p14:cNvPr>
                <p14:cNvContentPartPr/>
                <p14:nvPr/>
              </p14:nvContentPartPr>
              <p14:xfrm>
                <a:off x="6144959" y="1806083"/>
                <a:ext cx="13320" cy="494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74D940-A75D-30B6-CDAD-CCC0E675BB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26959" y="1788443"/>
                  <a:ext cx="489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24355-0269-1635-D79E-3778940FFFDC}"/>
                    </a:ext>
                  </a:extLst>
                </p14:cNvPr>
                <p14:cNvContentPartPr/>
                <p14:nvPr/>
              </p14:nvContentPartPr>
              <p14:xfrm>
                <a:off x="3724319" y="2366243"/>
                <a:ext cx="2078640" cy="281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24355-0269-1635-D79E-3778940FFF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06679" y="2348243"/>
                  <a:ext cx="211428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06CBA8-1C02-E8DD-2CF3-AE3269F30C6A}"/>
              </a:ext>
            </a:extLst>
          </p:cNvPr>
          <p:cNvGrpSpPr/>
          <p:nvPr/>
        </p:nvGrpSpPr>
        <p:grpSpPr>
          <a:xfrm>
            <a:off x="6769919" y="1689803"/>
            <a:ext cx="2448360" cy="636480"/>
            <a:chOff x="6769919" y="1689803"/>
            <a:chExt cx="2448360" cy="63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99F6CD-3493-11B4-919F-9B7D82D945A4}"/>
                    </a:ext>
                  </a:extLst>
                </p14:cNvPr>
                <p14:cNvContentPartPr/>
                <p14:nvPr/>
              </p14:nvContentPartPr>
              <p14:xfrm>
                <a:off x="6828959" y="1905083"/>
                <a:ext cx="135000" cy="40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99F6CD-3493-11B4-919F-9B7D82D945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10959" y="1887443"/>
                  <a:ext cx="170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8FC77E-DD2B-E339-DB12-497C22915CE0}"/>
                    </a:ext>
                  </a:extLst>
                </p14:cNvPr>
                <p14:cNvContentPartPr/>
                <p14:nvPr/>
              </p14:nvContentPartPr>
              <p14:xfrm>
                <a:off x="6894119" y="1908683"/>
                <a:ext cx="88200" cy="253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8FC77E-DD2B-E339-DB12-497C22915CE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76479" y="1891043"/>
                  <a:ext cx="123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F3E7651-DD8C-FC56-CDCD-4992140ADF42}"/>
                    </a:ext>
                  </a:extLst>
                </p14:cNvPr>
                <p14:cNvContentPartPr/>
                <p14:nvPr/>
              </p14:nvContentPartPr>
              <p14:xfrm>
                <a:off x="7088879" y="1960523"/>
                <a:ext cx="99720" cy="10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F3E7651-DD8C-FC56-CDCD-4992140ADF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70879" y="1942883"/>
                  <a:ext cx="13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DF664E-68C3-D5DE-8474-3575EA0CD570}"/>
                    </a:ext>
                  </a:extLst>
                </p14:cNvPr>
                <p14:cNvContentPartPr/>
                <p14:nvPr/>
              </p14:nvContentPartPr>
              <p14:xfrm>
                <a:off x="7257719" y="1879523"/>
                <a:ext cx="161640" cy="28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DF664E-68C3-D5DE-8474-3575EA0CD57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39719" y="1861883"/>
                  <a:ext cx="197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4B859F-832A-A34F-B6D9-E2BEF70F131E}"/>
                    </a:ext>
                  </a:extLst>
                </p14:cNvPr>
                <p14:cNvContentPartPr/>
                <p14:nvPr/>
              </p14:nvContentPartPr>
              <p14:xfrm>
                <a:off x="7632839" y="1979243"/>
                <a:ext cx="29520" cy="14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4B859F-832A-A34F-B6D9-E2BEF70F13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15199" y="1961603"/>
                  <a:ext cx="65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61ACFC-5D03-68E8-A195-443D0543878D}"/>
                    </a:ext>
                  </a:extLst>
                </p14:cNvPr>
                <p14:cNvContentPartPr/>
                <p14:nvPr/>
              </p14:nvContentPartPr>
              <p14:xfrm>
                <a:off x="7632839" y="2031443"/>
                <a:ext cx="72360" cy="2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61ACFC-5D03-68E8-A195-443D05438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15199" y="2013443"/>
                  <a:ext cx="108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C3E900-9D64-049A-3ADC-5E9DD291B5A4}"/>
                    </a:ext>
                  </a:extLst>
                </p14:cNvPr>
                <p14:cNvContentPartPr/>
                <p14:nvPr/>
              </p14:nvContentPartPr>
              <p14:xfrm>
                <a:off x="7884839" y="1882043"/>
                <a:ext cx="140040" cy="214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C3E900-9D64-049A-3ADC-5E9DD291B5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66839" y="1864403"/>
                  <a:ext cx="175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4A87FC-D119-BD6A-491C-A78A4621F433}"/>
                    </a:ext>
                  </a:extLst>
                </p14:cNvPr>
                <p14:cNvContentPartPr/>
                <p14:nvPr/>
              </p14:nvContentPartPr>
              <p14:xfrm>
                <a:off x="8099039" y="1905083"/>
                <a:ext cx="99720" cy="11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4A87FC-D119-BD6A-491C-A78A4621F43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81039" y="1887443"/>
                  <a:ext cx="135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4C156F-713E-B54D-2328-E9A0A6B85241}"/>
                    </a:ext>
                  </a:extLst>
                </p14:cNvPr>
                <p14:cNvContentPartPr/>
                <p14:nvPr/>
              </p14:nvContentPartPr>
              <p14:xfrm>
                <a:off x="8325839" y="1928843"/>
                <a:ext cx="214920" cy="75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4C156F-713E-B54D-2328-E9A0A6B8524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07839" y="1910843"/>
                  <a:ext cx="250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7347F0-57DB-5E24-D448-495D9F5E1DD2}"/>
                    </a:ext>
                  </a:extLst>
                </p14:cNvPr>
                <p14:cNvContentPartPr/>
                <p14:nvPr/>
              </p14:nvContentPartPr>
              <p14:xfrm>
                <a:off x="8631479" y="1853963"/>
                <a:ext cx="29520" cy="201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7347F0-57DB-5E24-D448-495D9F5E1DD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13479" y="1836323"/>
                  <a:ext cx="65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91FE05-C718-34B5-D669-A9AAEFAB63A3}"/>
                    </a:ext>
                  </a:extLst>
                </p14:cNvPr>
                <p14:cNvContentPartPr/>
                <p14:nvPr/>
              </p14:nvContentPartPr>
              <p14:xfrm>
                <a:off x="8662799" y="1857203"/>
                <a:ext cx="149760" cy="11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91FE05-C718-34B5-D669-A9AAEFAB63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44799" y="1839203"/>
                  <a:ext cx="185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C92C10-C574-9F60-05C2-516C5269579A}"/>
                    </a:ext>
                  </a:extLst>
                </p14:cNvPr>
                <p14:cNvContentPartPr/>
                <p14:nvPr/>
              </p14:nvContentPartPr>
              <p14:xfrm>
                <a:off x="6784679" y="1689803"/>
                <a:ext cx="2305440" cy="70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C92C10-C574-9F60-05C2-516C526957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67039" y="1672163"/>
                  <a:ext cx="2341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299CEC-C2AE-C540-F63F-5819409E2179}"/>
                    </a:ext>
                  </a:extLst>
                </p14:cNvPr>
                <p14:cNvContentPartPr/>
                <p14:nvPr/>
              </p14:nvContentPartPr>
              <p14:xfrm>
                <a:off x="7101479" y="1716083"/>
                <a:ext cx="2116800" cy="605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299CEC-C2AE-C540-F63F-5819409E217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83479" y="1698443"/>
                  <a:ext cx="215244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CBAF79-862A-5EB7-E0AB-84D136CDC724}"/>
                    </a:ext>
                  </a:extLst>
                </p14:cNvPr>
                <p14:cNvContentPartPr/>
                <p14:nvPr/>
              </p14:nvContentPartPr>
              <p14:xfrm>
                <a:off x="6769919" y="1806083"/>
                <a:ext cx="19080" cy="520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CBAF79-862A-5EB7-E0AB-84D136CDC72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51919" y="1788443"/>
                  <a:ext cx="5472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AB8435-F379-A4EE-1DAD-AB9BBAB4A434}"/>
              </a:ext>
            </a:extLst>
          </p:cNvPr>
          <p:cNvGrpSpPr/>
          <p:nvPr/>
        </p:nvGrpSpPr>
        <p:grpSpPr>
          <a:xfrm>
            <a:off x="9577919" y="1615283"/>
            <a:ext cx="1748520" cy="595440"/>
            <a:chOff x="9577919" y="1615283"/>
            <a:chExt cx="174852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670C44-16FA-E222-8DD6-BA94C438F79D}"/>
                    </a:ext>
                  </a:extLst>
                </p14:cNvPr>
                <p14:cNvContentPartPr/>
                <p14:nvPr/>
              </p14:nvContentPartPr>
              <p14:xfrm>
                <a:off x="9829919" y="1788083"/>
                <a:ext cx="171360" cy="252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670C44-16FA-E222-8DD6-BA94C438F79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11919" y="1770083"/>
                  <a:ext cx="207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33D06C-6F55-4005-7300-188A1F5680CB}"/>
                    </a:ext>
                  </a:extLst>
                </p14:cNvPr>
                <p14:cNvContentPartPr/>
                <p14:nvPr/>
              </p14:nvContentPartPr>
              <p14:xfrm>
                <a:off x="10125839" y="1881683"/>
                <a:ext cx="54720" cy="22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33D06C-6F55-4005-7300-188A1F5680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07839" y="1864043"/>
                  <a:ext cx="90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0125DF-70F5-8F02-29C6-3C9CAEE17548}"/>
                    </a:ext>
                  </a:extLst>
                </p14:cNvPr>
                <p14:cNvContentPartPr/>
                <p14:nvPr/>
              </p14:nvContentPartPr>
              <p14:xfrm>
                <a:off x="10129799" y="1943243"/>
                <a:ext cx="73080" cy="18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0125DF-70F5-8F02-29C6-3C9CAEE175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12159" y="1925603"/>
                  <a:ext cx="108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D34FA9-CFF2-FACF-18D1-0A97CF0B4A43}"/>
                    </a:ext>
                  </a:extLst>
                </p14:cNvPr>
                <p14:cNvContentPartPr/>
                <p14:nvPr/>
              </p14:nvContentPartPr>
              <p14:xfrm>
                <a:off x="10373519" y="1749203"/>
                <a:ext cx="38520" cy="229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D34FA9-CFF2-FACF-18D1-0A97CF0B4A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355879" y="1731203"/>
                  <a:ext cx="74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C53A0F-CABC-8562-6783-88DB52906E76}"/>
                    </a:ext>
                  </a:extLst>
                </p14:cNvPr>
                <p14:cNvContentPartPr/>
                <p14:nvPr/>
              </p14:nvContentPartPr>
              <p14:xfrm>
                <a:off x="10540559" y="1904363"/>
                <a:ext cx="5040" cy="3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C53A0F-CABC-8562-6783-88DB52906E7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22919" y="1886363"/>
                  <a:ext cx="40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5E8AC0-8270-C799-93C1-0C439C59215C}"/>
                    </a:ext>
                  </a:extLst>
                </p14:cNvPr>
                <p14:cNvContentPartPr/>
                <p14:nvPr/>
              </p14:nvContentPartPr>
              <p14:xfrm>
                <a:off x="10529039" y="1882403"/>
                <a:ext cx="191880" cy="85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5E8AC0-8270-C799-93C1-0C439C5921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11399" y="1864403"/>
                  <a:ext cx="227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4182BAE-DE69-74D3-37BC-068D5B253BF6}"/>
                    </a:ext>
                  </a:extLst>
                </p14:cNvPr>
                <p14:cNvContentPartPr/>
                <p14:nvPr/>
              </p14:nvContentPartPr>
              <p14:xfrm>
                <a:off x="10786799" y="1832363"/>
                <a:ext cx="172080" cy="94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4182BAE-DE69-74D3-37BC-068D5B253BF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68799" y="1814723"/>
                  <a:ext cx="207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70B10C-E234-D81E-7497-73816A881E50}"/>
                    </a:ext>
                  </a:extLst>
                </p14:cNvPr>
                <p14:cNvContentPartPr/>
                <p14:nvPr/>
              </p14:nvContentPartPr>
              <p14:xfrm>
                <a:off x="9577919" y="1627523"/>
                <a:ext cx="1630440" cy="7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70B10C-E234-D81E-7497-73816A881E5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559919" y="1609523"/>
                  <a:ext cx="1666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871FB1-C4B6-4E91-B920-F08618A4A4EE}"/>
                    </a:ext>
                  </a:extLst>
                </p14:cNvPr>
                <p14:cNvContentPartPr/>
                <p14:nvPr/>
              </p14:nvContentPartPr>
              <p14:xfrm>
                <a:off x="9696359" y="1615283"/>
                <a:ext cx="1630080" cy="595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871FB1-C4B6-4E91-B920-F08618A4A4E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78719" y="1597643"/>
                  <a:ext cx="1665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91A2F2-A680-C8F9-5085-801BF4C19744}"/>
                    </a:ext>
                  </a:extLst>
                </p14:cNvPr>
                <p14:cNvContentPartPr/>
                <p14:nvPr/>
              </p14:nvContentPartPr>
              <p14:xfrm>
                <a:off x="9602039" y="1770443"/>
                <a:ext cx="16200" cy="389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91A2F2-A680-C8F9-5085-801BF4C1974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84399" y="1752443"/>
                  <a:ext cx="5184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8782A2C-8E71-F7EC-EE8D-851D80471382}"/>
              </a:ext>
            </a:extLst>
          </p:cNvPr>
          <p:cNvGrpSpPr/>
          <p:nvPr/>
        </p:nvGrpSpPr>
        <p:grpSpPr>
          <a:xfrm>
            <a:off x="1105679" y="2712563"/>
            <a:ext cx="5250960" cy="875520"/>
            <a:chOff x="1105679" y="2712563"/>
            <a:chExt cx="525096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C848119-1A54-5AAC-83F4-298A628FD6EF}"/>
                    </a:ext>
                  </a:extLst>
                </p14:cNvPr>
                <p14:cNvContentPartPr/>
                <p14:nvPr/>
              </p14:nvContentPartPr>
              <p14:xfrm>
                <a:off x="1436519" y="2921723"/>
                <a:ext cx="102240" cy="374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C848119-1A54-5AAC-83F4-298A628FD6E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18879" y="2903723"/>
                  <a:ext cx="1378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5A7098-5086-F0E6-7571-1927B7E7416E}"/>
                    </a:ext>
                  </a:extLst>
                </p14:cNvPr>
                <p14:cNvContentPartPr/>
                <p14:nvPr/>
              </p14:nvContentPartPr>
              <p14:xfrm>
                <a:off x="1539839" y="2951603"/>
                <a:ext cx="101520" cy="266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5A7098-5086-F0E6-7571-1927B7E741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21839" y="2933603"/>
                  <a:ext cx="137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AADBBC-1528-0727-7D4A-CB4B3F4013B3}"/>
                    </a:ext>
                  </a:extLst>
                </p14:cNvPr>
                <p14:cNvContentPartPr/>
                <p14:nvPr/>
              </p14:nvContentPartPr>
              <p14:xfrm>
                <a:off x="1478999" y="3098843"/>
                <a:ext cx="81720" cy="36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AADBBC-1528-0727-7D4A-CB4B3F4013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60999" y="3081203"/>
                  <a:ext cx="117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227CE-9CCE-7F0E-5D24-A14CDBC8F61A}"/>
                    </a:ext>
                  </a:extLst>
                </p14:cNvPr>
                <p14:cNvContentPartPr/>
                <p14:nvPr/>
              </p14:nvContentPartPr>
              <p14:xfrm>
                <a:off x="1849439" y="3057083"/>
                <a:ext cx="93960" cy="6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227CE-9CCE-7F0E-5D24-A14CDBC8F61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31439" y="3039083"/>
                  <a:ext cx="129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ED48154-D986-16D3-F554-4C76C2F16854}"/>
                    </a:ext>
                  </a:extLst>
                </p14:cNvPr>
                <p14:cNvContentPartPr/>
                <p14:nvPr/>
              </p14:nvContentPartPr>
              <p14:xfrm>
                <a:off x="1920359" y="3114683"/>
                <a:ext cx="65160" cy="43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ED48154-D986-16D3-F554-4C76C2F1685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902359" y="3096683"/>
                  <a:ext cx="100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24977E-ABF8-6EE5-BF53-7A52254E4AF4}"/>
                    </a:ext>
                  </a:extLst>
                </p14:cNvPr>
                <p14:cNvContentPartPr/>
                <p14:nvPr/>
              </p14:nvContentPartPr>
              <p14:xfrm>
                <a:off x="2225279" y="2874563"/>
                <a:ext cx="83160" cy="306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24977E-ABF8-6EE5-BF53-7A52254E4AF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07279" y="2856923"/>
                  <a:ext cx="1188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CE11F3B-0282-6774-2EEB-D94E4B670E78}"/>
                    </a:ext>
                  </a:extLst>
                </p14:cNvPr>
                <p14:cNvContentPartPr/>
                <p14:nvPr/>
              </p14:nvContentPartPr>
              <p14:xfrm>
                <a:off x="2306999" y="3297203"/>
                <a:ext cx="13320" cy="2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CE11F3B-0282-6774-2EEB-D94E4B670E7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89359" y="3279203"/>
                  <a:ext cx="48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9AF5DA-773B-66D7-68A9-10636C01E7AF}"/>
                    </a:ext>
                  </a:extLst>
                </p14:cNvPr>
                <p14:cNvContentPartPr/>
                <p14:nvPr/>
              </p14:nvContentPartPr>
              <p14:xfrm>
                <a:off x="3065879" y="2935043"/>
                <a:ext cx="152640" cy="27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9AF5DA-773B-66D7-68A9-10636C01E7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48239" y="2917043"/>
                  <a:ext cx="188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4AB9975-90A5-AA17-BC7A-D71B4051E4C4}"/>
                    </a:ext>
                  </a:extLst>
                </p14:cNvPr>
                <p14:cNvContentPartPr/>
                <p14:nvPr/>
              </p14:nvContentPartPr>
              <p14:xfrm>
                <a:off x="3363959" y="3056003"/>
                <a:ext cx="52560" cy="10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4AB9975-90A5-AA17-BC7A-D71B4051E4C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46319" y="3038363"/>
                  <a:ext cx="88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BD1041-542F-623E-D6E5-6BC8508949D8}"/>
                    </a:ext>
                  </a:extLst>
                </p14:cNvPr>
                <p14:cNvContentPartPr/>
                <p14:nvPr/>
              </p14:nvContentPartPr>
              <p14:xfrm>
                <a:off x="3391319" y="3139163"/>
                <a:ext cx="90720" cy="10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BD1041-542F-623E-D6E5-6BC8508949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73679" y="3121163"/>
                  <a:ext cx="126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2C5022-A6D6-3B75-FE4C-2007170B0B7F}"/>
                    </a:ext>
                  </a:extLst>
                </p14:cNvPr>
                <p14:cNvContentPartPr/>
                <p14:nvPr/>
              </p14:nvContentPartPr>
              <p14:xfrm>
                <a:off x="3635399" y="2955923"/>
                <a:ext cx="60120" cy="242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2C5022-A6D6-3B75-FE4C-2007170B0B7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17759" y="2937923"/>
                  <a:ext cx="95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71EDF-D98C-5DDA-E9F1-3547CB36C33F}"/>
                    </a:ext>
                  </a:extLst>
                </p14:cNvPr>
                <p14:cNvContentPartPr/>
                <p14:nvPr/>
              </p14:nvContentPartPr>
              <p14:xfrm>
                <a:off x="3671039" y="3336803"/>
                <a:ext cx="5400" cy="22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71EDF-D98C-5DDA-E9F1-3547CB36C33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53039" y="3318803"/>
                  <a:ext cx="41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5AC5DB-F861-33DE-2751-695854D7D8C0}"/>
                    </a:ext>
                  </a:extLst>
                </p14:cNvPr>
                <p14:cNvContentPartPr/>
                <p14:nvPr/>
              </p14:nvContentPartPr>
              <p14:xfrm>
                <a:off x="4464479" y="2884643"/>
                <a:ext cx="312120" cy="29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5AC5DB-F861-33DE-2751-695854D7D8C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46839" y="2866643"/>
                  <a:ext cx="347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0739D86-6154-536E-549D-3257E3FDC9A0}"/>
                    </a:ext>
                  </a:extLst>
                </p14:cNvPr>
                <p14:cNvContentPartPr/>
                <p14:nvPr/>
              </p14:nvContentPartPr>
              <p14:xfrm>
                <a:off x="4577159" y="2908043"/>
                <a:ext cx="11520" cy="270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0739D86-6154-536E-549D-3257E3FDC9A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59519" y="2890043"/>
                  <a:ext cx="47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94F045-42AA-5959-5558-3CAE13F86BA6}"/>
                    </a:ext>
                  </a:extLst>
                </p14:cNvPr>
                <p14:cNvContentPartPr/>
                <p14:nvPr/>
              </p14:nvContentPartPr>
              <p14:xfrm>
                <a:off x="4760399" y="3067523"/>
                <a:ext cx="87120" cy="153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94F045-42AA-5959-5558-3CAE13F86BA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42399" y="3049883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6E3392-0575-E202-1B55-02F9C40E6E7F}"/>
                    </a:ext>
                  </a:extLst>
                </p14:cNvPr>
                <p14:cNvContentPartPr/>
                <p14:nvPr/>
              </p14:nvContentPartPr>
              <p14:xfrm>
                <a:off x="4949399" y="3083363"/>
                <a:ext cx="191160" cy="110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6E3392-0575-E202-1B55-02F9C40E6E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931759" y="3065363"/>
                  <a:ext cx="226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99D582-B1DD-E741-D32A-690557B63EF9}"/>
                    </a:ext>
                  </a:extLst>
                </p14:cNvPr>
                <p14:cNvContentPartPr/>
                <p14:nvPr/>
              </p14:nvContentPartPr>
              <p14:xfrm>
                <a:off x="5231999" y="3070043"/>
                <a:ext cx="216720" cy="11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99D582-B1DD-E741-D32A-690557B63EF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13999" y="3052403"/>
                  <a:ext cx="252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2253973-C113-DF83-5FA3-0603E709EB82}"/>
                    </a:ext>
                  </a:extLst>
                </p14:cNvPr>
                <p14:cNvContentPartPr/>
                <p14:nvPr/>
              </p14:nvContentPartPr>
              <p14:xfrm>
                <a:off x="5685959" y="2961323"/>
                <a:ext cx="62640" cy="25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2253973-C113-DF83-5FA3-0603E709EB8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68319" y="2943323"/>
                  <a:ext cx="98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ED9B5D-9BE2-9674-3844-32F8CA6AE805}"/>
                    </a:ext>
                  </a:extLst>
                </p14:cNvPr>
                <p14:cNvContentPartPr/>
                <p14:nvPr/>
              </p14:nvContentPartPr>
              <p14:xfrm>
                <a:off x="5703239" y="3045923"/>
                <a:ext cx="104400" cy="10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ED9B5D-9BE2-9674-3844-32F8CA6AE80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85239" y="3028283"/>
                  <a:ext cx="140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D4DE06-763B-AEC4-1050-3D2648A6F5A5}"/>
                    </a:ext>
                  </a:extLst>
                </p14:cNvPr>
                <p14:cNvContentPartPr/>
                <p14:nvPr/>
              </p14:nvContentPartPr>
              <p14:xfrm>
                <a:off x="5915279" y="2868083"/>
                <a:ext cx="83520" cy="248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D4DE06-763B-AEC4-1050-3D2648A6F5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97279" y="2850083"/>
                  <a:ext cx="119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D51FAC-CDE6-FB98-184D-D8F3F006C7B4}"/>
                    </a:ext>
                  </a:extLst>
                </p14:cNvPr>
                <p14:cNvContentPartPr/>
                <p14:nvPr/>
              </p14:nvContentPartPr>
              <p14:xfrm>
                <a:off x="6015719" y="3287483"/>
                <a:ext cx="8640" cy="8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D51FAC-CDE6-FB98-184D-D8F3F006C7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98079" y="3269483"/>
                  <a:ext cx="44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79B7824-BCC1-3F3F-42C2-C01A8498D57D}"/>
                    </a:ext>
                  </a:extLst>
                </p14:cNvPr>
                <p14:cNvContentPartPr/>
                <p14:nvPr/>
              </p14:nvContentPartPr>
              <p14:xfrm>
                <a:off x="4321199" y="2726963"/>
                <a:ext cx="1901160" cy="106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79B7824-BCC1-3F3F-42C2-C01A8498D57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03559" y="2708963"/>
                  <a:ext cx="19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9EFDEB2-783C-BDE8-0415-C3EE33BE162C}"/>
                    </a:ext>
                  </a:extLst>
                </p14:cNvPr>
                <p14:cNvContentPartPr/>
                <p14:nvPr/>
              </p14:nvContentPartPr>
              <p14:xfrm>
                <a:off x="4491839" y="2811923"/>
                <a:ext cx="1864800" cy="776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9EFDEB2-783C-BDE8-0415-C3EE33BE16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73839" y="2794283"/>
                  <a:ext cx="190044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329D74-77BA-6616-83FD-1B40B50E0AD7}"/>
                    </a:ext>
                  </a:extLst>
                </p14:cNvPr>
                <p14:cNvContentPartPr/>
                <p14:nvPr/>
              </p14:nvContentPartPr>
              <p14:xfrm>
                <a:off x="4347479" y="2719403"/>
                <a:ext cx="31680" cy="619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329D74-77BA-6616-83FD-1B40B50E0AD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29839" y="2701763"/>
                  <a:ext cx="6732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7B85E4-8F88-BC8D-C456-F71055786158}"/>
                    </a:ext>
                  </a:extLst>
                </p14:cNvPr>
                <p14:cNvContentPartPr/>
                <p14:nvPr/>
              </p14:nvContentPartPr>
              <p14:xfrm>
                <a:off x="2825759" y="2765843"/>
                <a:ext cx="1156320" cy="86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7B85E4-8F88-BC8D-C456-F7105578615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08119" y="2748203"/>
                  <a:ext cx="1191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3B8D86F-8C9B-4FCA-85B8-E883471CD76E}"/>
                    </a:ext>
                  </a:extLst>
                </p14:cNvPr>
                <p14:cNvContentPartPr/>
                <p14:nvPr/>
              </p14:nvContentPartPr>
              <p14:xfrm>
                <a:off x="2994959" y="2806163"/>
                <a:ext cx="1005120" cy="707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3B8D86F-8C9B-4FCA-85B8-E883471CD76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76959" y="2788523"/>
                  <a:ext cx="10407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DA8C3A-9604-86A3-97C6-7810CCF92DA0}"/>
                    </a:ext>
                  </a:extLst>
                </p14:cNvPr>
                <p14:cNvContentPartPr/>
                <p14:nvPr/>
              </p14:nvContentPartPr>
              <p14:xfrm>
                <a:off x="2722799" y="2832083"/>
                <a:ext cx="17280" cy="57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DA8C3A-9604-86A3-97C6-7810CCF92DA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05159" y="2814083"/>
                  <a:ext cx="529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89EAABD-5265-09CE-B82F-8A81DC2C87A8}"/>
                    </a:ext>
                  </a:extLst>
                </p14:cNvPr>
                <p14:cNvContentPartPr/>
                <p14:nvPr/>
              </p14:nvContentPartPr>
              <p14:xfrm>
                <a:off x="1144199" y="2712563"/>
                <a:ext cx="1411200" cy="87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89EAABD-5265-09CE-B82F-8A81DC2C87A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6199" y="2694923"/>
                  <a:ext cx="1446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5496B6-AB97-24B5-72E8-BE4E0ACAC68F}"/>
                    </a:ext>
                  </a:extLst>
                </p14:cNvPr>
                <p14:cNvContentPartPr/>
                <p14:nvPr/>
              </p14:nvContentPartPr>
              <p14:xfrm>
                <a:off x="1316999" y="2735963"/>
                <a:ext cx="1316160" cy="708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5496B6-AB97-24B5-72E8-BE4E0ACAC68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98999" y="2718323"/>
                  <a:ext cx="13518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33F29E2-8D51-32AD-7E9A-AC5A381044EF}"/>
                    </a:ext>
                  </a:extLst>
                </p14:cNvPr>
                <p14:cNvContentPartPr/>
                <p14:nvPr/>
              </p14:nvContentPartPr>
              <p14:xfrm>
                <a:off x="1105679" y="2971043"/>
                <a:ext cx="56160" cy="414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33F29E2-8D51-32AD-7E9A-AC5A381044E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8039" y="2953403"/>
                  <a:ext cx="918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3DA2E98-F650-374D-C8BA-ABDAF80DD73D}"/>
              </a:ext>
            </a:extLst>
          </p:cNvPr>
          <p:cNvGrpSpPr/>
          <p:nvPr/>
        </p:nvGrpSpPr>
        <p:grpSpPr>
          <a:xfrm>
            <a:off x="7183919" y="2814443"/>
            <a:ext cx="491040" cy="303120"/>
            <a:chOff x="7183919" y="2814443"/>
            <a:chExt cx="49104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EA7082C-6B6C-8320-6536-C89CAA8538EE}"/>
                    </a:ext>
                  </a:extLst>
                </p14:cNvPr>
                <p14:cNvContentPartPr/>
                <p14:nvPr/>
              </p14:nvContentPartPr>
              <p14:xfrm>
                <a:off x="7183919" y="2814443"/>
                <a:ext cx="254520" cy="15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EA7082C-6B6C-8320-6536-C89CAA8538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166279" y="2796803"/>
                  <a:ext cx="290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3DF22B4-88CA-3084-310C-58ABB07CD586}"/>
                    </a:ext>
                  </a:extLst>
                </p14:cNvPr>
                <p14:cNvContentPartPr/>
                <p14:nvPr/>
              </p14:nvContentPartPr>
              <p14:xfrm>
                <a:off x="7334759" y="2828483"/>
                <a:ext cx="29160" cy="289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3DF22B4-88CA-3084-310C-58ABB07CD5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16759" y="2810843"/>
                  <a:ext cx="64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6B6C0A-F538-BE48-FE5D-BCA8403B6B0E}"/>
                    </a:ext>
                  </a:extLst>
                </p14:cNvPr>
                <p14:cNvContentPartPr/>
                <p14:nvPr/>
              </p14:nvContentPartPr>
              <p14:xfrm>
                <a:off x="7563719" y="2892923"/>
                <a:ext cx="72720" cy="19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6B6C0A-F538-BE48-FE5D-BCA8403B6B0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46079" y="2874923"/>
                  <a:ext cx="108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019702B-5EB9-F3E2-6D9A-2A5FE8A78030}"/>
                    </a:ext>
                  </a:extLst>
                </p14:cNvPr>
                <p14:cNvContentPartPr/>
                <p14:nvPr/>
              </p14:nvContentPartPr>
              <p14:xfrm>
                <a:off x="7566959" y="2969963"/>
                <a:ext cx="108000" cy="42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019702B-5EB9-F3E2-6D9A-2A5FE8A780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549319" y="2952323"/>
                  <a:ext cx="1436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C34F09C-350A-3F21-DDC0-B74849589057}"/>
              </a:ext>
            </a:extLst>
          </p:cNvPr>
          <p:cNvGrpSpPr/>
          <p:nvPr/>
        </p:nvGrpSpPr>
        <p:grpSpPr>
          <a:xfrm>
            <a:off x="8077079" y="2548043"/>
            <a:ext cx="911520" cy="471960"/>
            <a:chOff x="8077079" y="2548043"/>
            <a:chExt cx="91152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7669A5-C51D-EBCB-47A1-480AAEF82C27}"/>
                    </a:ext>
                  </a:extLst>
                </p14:cNvPr>
                <p14:cNvContentPartPr/>
                <p14:nvPr/>
              </p14:nvContentPartPr>
              <p14:xfrm>
                <a:off x="8148359" y="2548403"/>
                <a:ext cx="49680" cy="261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7669A5-C51D-EBCB-47A1-480AAEF82C2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30719" y="2530403"/>
                  <a:ext cx="85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3AF0F5-AD61-C217-CBF5-6BC68EE3D23A}"/>
                    </a:ext>
                  </a:extLst>
                </p14:cNvPr>
                <p14:cNvContentPartPr/>
                <p14:nvPr/>
              </p14:nvContentPartPr>
              <p14:xfrm>
                <a:off x="8077079" y="2548043"/>
                <a:ext cx="108360" cy="61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3AF0F5-AD61-C217-CBF5-6BC68EE3D23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59079" y="2530403"/>
                  <a:ext cx="144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562FAC-578E-2736-4AE6-CEC82EB3CD31}"/>
                    </a:ext>
                  </a:extLst>
                </p14:cNvPr>
                <p14:cNvContentPartPr/>
                <p14:nvPr/>
              </p14:nvContentPartPr>
              <p14:xfrm>
                <a:off x="8151959" y="2834243"/>
                <a:ext cx="82800" cy="43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562FAC-578E-2736-4AE6-CEC82EB3CD3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4319" y="2816243"/>
                  <a:ext cx="118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02259EC-77C1-4975-5A7B-D59D977BF993}"/>
                    </a:ext>
                  </a:extLst>
                </p14:cNvPr>
                <p14:cNvContentPartPr/>
                <p14:nvPr/>
              </p14:nvContentPartPr>
              <p14:xfrm>
                <a:off x="8418719" y="2664683"/>
                <a:ext cx="117360" cy="210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02259EC-77C1-4975-5A7B-D59D977BF99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01079" y="2646683"/>
                  <a:ext cx="153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735B14D-54BA-69FD-D36B-BB0EDEE924D0}"/>
                    </a:ext>
                  </a:extLst>
                </p14:cNvPr>
                <p14:cNvContentPartPr/>
                <p14:nvPr/>
              </p14:nvContentPartPr>
              <p14:xfrm>
                <a:off x="8586119" y="2722643"/>
                <a:ext cx="66600" cy="91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735B14D-54BA-69FD-D36B-BB0EDEE924D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68119" y="2705003"/>
                  <a:ext cx="102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62AC70-5AF9-45DE-BFD5-C9F7C587030E}"/>
                    </a:ext>
                  </a:extLst>
                </p14:cNvPr>
                <p14:cNvContentPartPr/>
                <p14:nvPr/>
              </p14:nvContentPartPr>
              <p14:xfrm>
                <a:off x="8167079" y="2930723"/>
                <a:ext cx="821520" cy="89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62AC70-5AF9-45DE-BFD5-C9F7C587030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49079" y="2912723"/>
                  <a:ext cx="8571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57D81D6-0D1D-8CDA-B2E9-2579A252617C}"/>
              </a:ext>
            </a:extLst>
          </p:cNvPr>
          <p:cNvGrpSpPr/>
          <p:nvPr/>
        </p:nvGrpSpPr>
        <p:grpSpPr>
          <a:xfrm>
            <a:off x="8338079" y="3196043"/>
            <a:ext cx="713880" cy="388800"/>
            <a:chOff x="8338079" y="3196043"/>
            <a:chExt cx="71388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6FCDD55-EDBE-DA81-6BBF-D4DCDDCC47E8}"/>
                    </a:ext>
                  </a:extLst>
                </p14:cNvPr>
                <p14:cNvContentPartPr/>
                <p14:nvPr/>
              </p14:nvContentPartPr>
              <p14:xfrm>
                <a:off x="8397119" y="3196043"/>
                <a:ext cx="31680" cy="388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6FCDD55-EDBE-DA81-6BBF-D4DCDDCC47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79119" y="3178403"/>
                  <a:ext cx="673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F2FED7F-CBF3-A1F1-1478-81B6CD280808}"/>
                    </a:ext>
                  </a:extLst>
                </p14:cNvPr>
                <p14:cNvContentPartPr/>
                <p14:nvPr/>
              </p14:nvContentPartPr>
              <p14:xfrm>
                <a:off x="8349239" y="3214043"/>
                <a:ext cx="121320" cy="51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F2FED7F-CBF3-A1F1-1478-81B6CD28080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331239" y="3196403"/>
                  <a:ext cx="156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C09BB1-7528-AD6D-E684-8884C446AFB1}"/>
                    </a:ext>
                  </a:extLst>
                </p14:cNvPr>
                <p14:cNvContentPartPr/>
                <p14:nvPr/>
              </p14:nvContentPartPr>
              <p14:xfrm>
                <a:off x="8338079" y="3489083"/>
                <a:ext cx="102960" cy="70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C09BB1-7528-AD6D-E684-8884C446AFB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20439" y="3471443"/>
                  <a:ext cx="138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4E7B41F-C662-7315-8EF8-8FD939BA51F2}"/>
                    </a:ext>
                  </a:extLst>
                </p14:cNvPr>
                <p14:cNvContentPartPr/>
                <p14:nvPr/>
              </p14:nvContentPartPr>
              <p14:xfrm>
                <a:off x="8668919" y="3361643"/>
                <a:ext cx="3960" cy="74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4E7B41F-C662-7315-8EF8-8FD939BA51F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50919" y="3343643"/>
                  <a:ext cx="39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B806D05-A29F-DFCF-4618-A83B3CF664D8}"/>
                    </a:ext>
                  </a:extLst>
                </p14:cNvPr>
                <p14:cNvContentPartPr/>
                <p14:nvPr/>
              </p14:nvContentPartPr>
              <p14:xfrm>
                <a:off x="8635799" y="3271283"/>
                <a:ext cx="13680" cy="7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B806D05-A29F-DFCF-4618-A83B3CF664D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17799" y="3253283"/>
                  <a:ext cx="49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60BA22-F1B9-0FE5-291F-E1E6DB144778}"/>
                    </a:ext>
                  </a:extLst>
                </p14:cNvPr>
                <p14:cNvContentPartPr/>
                <p14:nvPr/>
              </p14:nvContentPartPr>
              <p14:xfrm>
                <a:off x="8757119" y="3314123"/>
                <a:ext cx="153720" cy="104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60BA22-F1B9-0FE5-291F-E1E6DB14477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739479" y="3296483"/>
                  <a:ext cx="189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535920-6646-F1F3-A8B6-06AFD0394572}"/>
                    </a:ext>
                  </a:extLst>
                </p14:cNvPr>
                <p14:cNvContentPartPr/>
                <p14:nvPr/>
              </p14:nvContentPartPr>
              <p14:xfrm>
                <a:off x="8973119" y="3268763"/>
                <a:ext cx="78840" cy="106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535920-6646-F1F3-A8B6-06AFD039457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955119" y="3251123"/>
                  <a:ext cx="1144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A2ADB1C-F876-F0A0-2611-2DDCEC39C0BC}"/>
              </a:ext>
            </a:extLst>
          </p:cNvPr>
          <p:cNvGrpSpPr/>
          <p:nvPr/>
        </p:nvGrpSpPr>
        <p:grpSpPr>
          <a:xfrm>
            <a:off x="9213599" y="2677643"/>
            <a:ext cx="651240" cy="255600"/>
            <a:chOff x="9213599" y="2677643"/>
            <a:chExt cx="6512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60CBF70-9FDB-2812-3708-59D63E930806}"/>
                    </a:ext>
                  </a:extLst>
                </p14:cNvPr>
                <p14:cNvContentPartPr/>
                <p14:nvPr/>
              </p14:nvContentPartPr>
              <p14:xfrm>
                <a:off x="9213599" y="2822363"/>
                <a:ext cx="101160" cy="23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60CBF70-9FDB-2812-3708-59D63E93080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95959" y="2804363"/>
                  <a:ext cx="136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7C05052-5FAE-1F62-FDDA-B7E34B6381F7}"/>
                    </a:ext>
                  </a:extLst>
                </p14:cNvPr>
                <p14:cNvContentPartPr/>
                <p14:nvPr/>
              </p14:nvContentPartPr>
              <p14:xfrm>
                <a:off x="9232679" y="2887523"/>
                <a:ext cx="90000" cy="30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7C05052-5FAE-1F62-FDDA-B7E34B6381F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214679" y="2869883"/>
                  <a:ext cx="125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9B1577-D42D-EE9D-7B34-917A024B7A07}"/>
                    </a:ext>
                  </a:extLst>
                </p14:cNvPr>
                <p14:cNvContentPartPr/>
                <p14:nvPr/>
              </p14:nvContentPartPr>
              <p14:xfrm>
                <a:off x="9438599" y="2784563"/>
                <a:ext cx="13680" cy="25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9B1577-D42D-EE9D-7B34-917A024B7A0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420599" y="2766563"/>
                  <a:ext cx="49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57BE71-4DB2-4CA9-96A5-53530238B01C}"/>
                    </a:ext>
                  </a:extLst>
                </p14:cNvPr>
                <p14:cNvContentPartPr/>
                <p14:nvPr/>
              </p14:nvContentPartPr>
              <p14:xfrm>
                <a:off x="9616439" y="2677643"/>
                <a:ext cx="52920" cy="255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57BE71-4DB2-4CA9-96A5-53530238B01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598439" y="2659643"/>
                  <a:ext cx="88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DDEBEB-3843-F721-92EA-7C7A932867D0}"/>
                    </a:ext>
                  </a:extLst>
                </p14:cNvPr>
                <p14:cNvContentPartPr/>
                <p14:nvPr/>
              </p14:nvContentPartPr>
              <p14:xfrm>
                <a:off x="9775919" y="2703923"/>
                <a:ext cx="88920" cy="193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DDEBEB-3843-F721-92EA-7C7A932867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758279" y="2685923"/>
                  <a:ext cx="1245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450A7B5-19F7-E301-6CC1-BF5AB0F4768C}"/>
              </a:ext>
            </a:extLst>
          </p:cNvPr>
          <p:cNvGrpSpPr/>
          <p:nvPr/>
        </p:nvGrpSpPr>
        <p:grpSpPr>
          <a:xfrm>
            <a:off x="7001399" y="2406563"/>
            <a:ext cx="3150360" cy="1315440"/>
            <a:chOff x="7001399" y="2406563"/>
            <a:chExt cx="3150360" cy="13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D98E4C-F91D-B56C-CBD0-292C4C13A102}"/>
                    </a:ext>
                  </a:extLst>
                </p14:cNvPr>
                <p14:cNvContentPartPr/>
                <p14:nvPr/>
              </p14:nvContentPartPr>
              <p14:xfrm>
                <a:off x="7001399" y="2551283"/>
                <a:ext cx="92160" cy="1170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D98E4C-F91D-B56C-CBD0-292C4C13A1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83759" y="2533643"/>
                  <a:ext cx="127800" cy="12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7741EFB-8A8E-0A0A-588C-D49B93EA2710}"/>
                    </a:ext>
                  </a:extLst>
                </p14:cNvPr>
                <p14:cNvContentPartPr/>
                <p14:nvPr/>
              </p14:nvContentPartPr>
              <p14:xfrm>
                <a:off x="7061519" y="2406563"/>
                <a:ext cx="3090240" cy="155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7741EFB-8A8E-0A0A-588C-D49B93EA271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43879" y="2388923"/>
                  <a:ext cx="3125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89700B0-CDD6-037F-4D0F-771FA182244A}"/>
                    </a:ext>
                  </a:extLst>
                </p14:cNvPr>
                <p14:cNvContentPartPr/>
                <p14:nvPr/>
              </p14:nvContentPartPr>
              <p14:xfrm>
                <a:off x="7298759" y="2432483"/>
                <a:ext cx="2844000" cy="1220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89700B0-CDD6-037F-4D0F-771FA182244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80759" y="2414843"/>
                  <a:ext cx="2879640" cy="12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CC62A6B-40E1-5E6D-04F8-25322730A171}"/>
                  </a:ext>
                </a:extLst>
              </p14:cNvPr>
              <p14:cNvContentPartPr/>
              <p14:nvPr/>
            </p14:nvContentPartPr>
            <p14:xfrm>
              <a:off x="2215559" y="4009283"/>
              <a:ext cx="69480" cy="147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CC62A6B-40E1-5E6D-04F8-25322730A17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197559" y="3991283"/>
                <a:ext cx="1051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BBA578B-1C6C-075A-6EAD-8638DB4DB760}"/>
              </a:ext>
            </a:extLst>
          </p:cNvPr>
          <p:cNvGrpSpPr/>
          <p:nvPr/>
        </p:nvGrpSpPr>
        <p:grpSpPr>
          <a:xfrm>
            <a:off x="762959" y="3026483"/>
            <a:ext cx="5808240" cy="1464480"/>
            <a:chOff x="762959" y="3026483"/>
            <a:chExt cx="5808240" cy="14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8C6353-9D67-7777-537A-0FC76385F701}"/>
                    </a:ext>
                  </a:extLst>
                </p14:cNvPr>
                <p14:cNvContentPartPr/>
                <p14:nvPr/>
              </p14:nvContentPartPr>
              <p14:xfrm>
                <a:off x="1572599" y="3840083"/>
                <a:ext cx="159120" cy="429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8C6353-9D67-7777-537A-0FC76385F70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54599" y="3822083"/>
                  <a:ext cx="1947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E3AFCEC-A050-6E4F-4E98-875470648310}"/>
                    </a:ext>
                  </a:extLst>
                </p14:cNvPr>
                <p14:cNvContentPartPr/>
                <p14:nvPr/>
              </p14:nvContentPartPr>
              <p14:xfrm>
                <a:off x="1697879" y="3854483"/>
                <a:ext cx="153720" cy="423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E3AFCEC-A050-6E4F-4E98-87547064831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9879" y="3836843"/>
                  <a:ext cx="1893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CDF874-9D18-99C9-4B38-E5817AD0B35D}"/>
                    </a:ext>
                  </a:extLst>
                </p14:cNvPr>
                <p14:cNvContentPartPr/>
                <p14:nvPr/>
              </p14:nvContentPartPr>
              <p14:xfrm>
                <a:off x="1676999" y="4067963"/>
                <a:ext cx="328680" cy="75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CDF874-9D18-99C9-4B38-E5817AD0B35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658999" y="4050323"/>
                  <a:ext cx="364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77F0131-2B20-DFAF-014B-7A968AA2238A}"/>
                    </a:ext>
                  </a:extLst>
                </p14:cNvPr>
                <p14:cNvContentPartPr/>
                <p14:nvPr/>
              </p14:nvContentPartPr>
              <p14:xfrm>
                <a:off x="2004959" y="4137083"/>
                <a:ext cx="56520" cy="23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77F0131-2B20-DFAF-014B-7A968AA2238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987319" y="4119443"/>
                  <a:ext cx="92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853282-9ACB-F5B3-6162-AFBF7B1856D1}"/>
                    </a:ext>
                  </a:extLst>
                </p14:cNvPr>
                <p14:cNvContentPartPr/>
                <p14:nvPr/>
              </p14:nvContentPartPr>
              <p14:xfrm>
                <a:off x="2426879" y="3984083"/>
                <a:ext cx="360" cy="2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853282-9ACB-F5B3-6162-AFBF7B1856D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409239" y="3966443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39B119B-3E95-8F83-1150-6A815FB27068}"/>
                    </a:ext>
                  </a:extLst>
                </p14:cNvPr>
                <p14:cNvContentPartPr/>
                <p14:nvPr/>
              </p14:nvContentPartPr>
              <p14:xfrm>
                <a:off x="2429039" y="3846563"/>
                <a:ext cx="66240" cy="366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39B119B-3E95-8F83-1150-6A815FB2706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11399" y="3828923"/>
                  <a:ext cx="1018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2889753-B4E0-9258-9AB8-0288FD6CAB40}"/>
                    </a:ext>
                  </a:extLst>
                </p14:cNvPr>
                <p14:cNvContentPartPr/>
                <p14:nvPr/>
              </p14:nvContentPartPr>
              <p14:xfrm>
                <a:off x="2631359" y="4028363"/>
                <a:ext cx="90360" cy="125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2889753-B4E0-9258-9AB8-0288FD6CAB4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13719" y="4010363"/>
                  <a:ext cx="12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26326EA-9CBA-32F2-FB89-3304C55863D6}"/>
                    </a:ext>
                  </a:extLst>
                </p14:cNvPr>
                <p14:cNvContentPartPr/>
                <p14:nvPr/>
              </p14:nvContentPartPr>
              <p14:xfrm>
                <a:off x="2834759" y="4028723"/>
                <a:ext cx="106920" cy="24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26326EA-9CBA-32F2-FB89-3304C55863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16759" y="4011083"/>
                  <a:ext cx="142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0B4E4B-1D81-19C5-8511-241E33DCFEA6}"/>
                    </a:ext>
                  </a:extLst>
                </p14:cNvPr>
                <p14:cNvContentPartPr/>
                <p14:nvPr/>
              </p14:nvContentPartPr>
              <p14:xfrm>
                <a:off x="3077759" y="4208723"/>
                <a:ext cx="12960" cy="130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0B4E4B-1D81-19C5-8511-241E33DCFEA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59759" y="4190723"/>
                  <a:ext cx="48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75DFF7B-0C00-5C05-BF66-F5AB4DC85D44}"/>
                    </a:ext>
                  </a:extLst>
                </p14:cNvPr>
                <p14:cNvContentPartPr/>
                <p14:nvPr/>
              </p14:nvContentPartPr>
              <p14:xfrm>
                <a:off x="3150479" y="4225643"/>
                <a:ext cx="79920" cy="130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75DFF7B-0C00-5C05-BF66-F5AB4DC85D4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132839" y="4207643"/>
                  <a:ext cx="115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1CAC7D0-4B8D-1484-C9FF-5A85F009649D}"/>
                    </a:ext>
                  </a:extLst>
                </p14:cNvPr>
                <p14:cNvContentPartPr/>
                <p14:nvPr/>
              </p14:nvContentPartPr>
              <p14:xfrm>
                <a:off x="3360719" y="3821363"/>
                <a:ext cx="158400" cy="398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1CAC7D0-4B8D-1484-C9FF-5A85F00964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343079" y="3803363"/>
                  <a:ext cx="1940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52C8666-9416-5C22-3F1E-E3B7AFF4957C}"/>
                    </a:ext>
                  </a:extLst>
                </p14:cNvPr>
                <p14:cNvContentPartPr/>
                <p14:nvPr/>
              </p14:nvContentPartPr>
              <p14:xfrm>
                <a:off x="3525959" y="3859523"/>
                <a:ext cx="171720" cy="77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52C8666-9416-5C22-3F1E-E3B7AFF4957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07959" y="3841523"/>
                  <a:ext cx="207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FDF778-5429-72E6-8935-F45854C3AB47}"/>
                    </a:ext>
                  </a:extLst>
                </p14:cNvPr>
                <p14:cNvContentPartPr/>
                <p14:nvPr/>
              </p14:nvContentPartPr>
              <p14:xfrm>
                <a:off x="3645479" y="3890123"/>
                <a:ext cx="53280" cy="173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FDF778-5429-72E6-8935-F45854C3AB4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627839" y="3872483"/>
                  <a:ext cx="88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04CD75A-A608-ADDD-2371-4806D585396C}"/>
                    </a:ext>
                  </a:extLst>
                </p14:cNvPr>
                <p14:cNvContentPartPr/>
                <p14:nvPr/>
              </p14:nvContentPartPr>
              <p14:xfrm>
                <a:off x="3783359" y="3767723"/>
                <a:ext cx="127800" cy="318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04CD75A-A608-ADDD-2371-4806D58539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65359" y="3749723"/>
                  <a:ext cx="163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93083F8-1B3E-3872-22C6-6A9666909CA4}"/>
                    </a:ext>
                  </a:extLst>
                </p14:cNvPr>
                <p14:cNvContentPartPr/>
                <p14:nvPr/>
              </p14:nvContentPartPr>
              <p14:xfrm>
                <a:off x="4063799" y="3925403"/>
                <a:ext cx="65160" cy="19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93083F8-1B3E-3872-22C6-6A9666909CA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46159" y="3907403"/>
                  <a:ext cx="100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AD30DEA-9321-5FCC-FAE6-FA3826061CFA}"/>
                    </a:ext>
                  </a:extLst>
                </p14:cNvPr>
                <p14:cNvContentPartPr/>
                <p14:nvPr/>
              </p14:nvContentPartPr>
              <p14:xfrm>
                <a:off x="4105199" y="3986603"/>
                <a:ext cx="96480" cy="30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AD30DEA-9321-5FCC-FAE6-FA3826061CF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087559" y="3968603"/>
                  <a:ext cx="132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D0C31C6-FC4C-9333-D0F5-2309305DEDDA}"/>
                    </a:ext>
                  </a:extLst>
                </p14:cNvPr>
                <p14:cNvContentPartPr/>
                <p14:nvPr/>
              </p14:nvContentPartPr>
              <p14:xfrm>
                <a:off x="4534679" y="3901283"/>
                <a:ext cx="115200" cy="22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D0C31C6-FC4C-9333-D0F5-2309305DEDD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516679" y="3883643"/>
                  <a:ext cx="150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2F244EB-8AB8-F54D-5297-CCF4B9DE32F0}"/>
                    </a:ext>
                  </a:extLst>
                </p14:cNvPr>
                <p14:cNvContentPartPr/>
                <p14:nvPr/>
              </p14:nvContentPartPr>
              <p14:xfrm>
                <a:off x="4804319" y="3728843"/>
                <a:ext cx="62280" cy="345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2F244EB-8AB8-F54D-5297-CCF4B9DE32F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86319" y="3711203"/>
                  <a:ext cx="979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FFD67ED-A3F7-6BDE-12C9-A8B74260C28E}"/>
                    </a:ext>
                  </a:extLst>
                </p14:cNvPr>
                <p14:cNvContentPartPr/>
                <p14:nvPr/>
              </p14:nvContentPartPr>
              <p14:xfrm>
                <a:off x="4931039" y="3890483"/>
                <a:ext cx="99000" cy="109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FFD67ED-A3F7-6BDE-12C9-A8B74260C28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13399" y="3872483"/>
                  <a:ext cx="134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D18588F-B7A4-BD80-2178-202C54E96C78}"/>
                    </a:ext>
                  </a:extLst>
                </p14:cNvPr>
                <p14:cNvContentPartPr/>
                <p14:nvPr/>
              </p14:nvContentPartPr>
              <p14:xfrm>
                <a:off x="5140199" y="3880763"/>
                <a:ext cx="93600" cy="230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D18588F-B7A4-BD80-2178-202C54E96C7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22199" y="3862763"/>
                  <a:ext cx="129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176D472-29E3-C9E4-2DF7-79D2A472DC67}"/>
                    </a:ext>
                  </a:extLst>
                </p14:cNvPr>
                <p14:cNvContentPartPr/>
                <p14:nvPr/>
              </p14:nvContentPartPr>
              <p14:xfrm>
                <a:off x="5340719" y="4052843"/>
                <a:ext cx="15120" cy="164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176D472-29E3-C9E4-2DF7-79D2A472DC6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22719" y="4035203"/>
                  <a:ext cx="50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219629-C121-C62C-9148-4BA4CA893F81}"/>
                    </a:ext>
                  </a:extLst>
                </p14:cNvPr>
                <p14:cNvContentPartPr/>
                <p14:nvPr/>
              </p14:nvContentPartPr>
              <p14:xfrm>
                <a:off x="5492639" y="4056083"/>
                <a:ext cx="77400" cy="113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219629-C121-C62C-9148-4BA4CA893F8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74999" y="4038443"/>
                  <a:ext cx="113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8DBE7FD-2BBF-08A8-9EA2-82FBF2A94E98}"/>
                    </a:ext>
                  </a:extLst>
                </p14:cNvPr>
                <p14:cNvContentPartPr/>
                <p14:nvPr/>
              </p14:nvContentPartPr>
              <p14:xfrm>
                <a:off x="5667599" y="3735323"/>
                <a:ext cx="178200" cy="353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8DBE7FD-2BBF-08A8-9EA2-82FBF2A94E9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649959" y="3717683"/>
                  <a:ext cx="2138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06058B4-A92F-1C27-8210-945CB3AE1CC3}"/>
                    </a:ext>
                  </a:extLst>
                </p14:cNvPr>
                <p14:cNvContentPartPr/>
                <p14:nvPr/>
              </p14:nvContentPartPr>
              <p14:xfrm>
                <a:off x="5842199" y="3880763"/>
                <a:ext cx="22320" cy="5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06058B4-A92F-1C27-8210-945CB3AE1CC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24559" y="3862763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749809-E358-B7FC-5413-2D539C990E20}"/>
                    </a:ext>
                  </a:extLst>
                </p14:cNvPr>
                <p14:cNvContentPartPr/>
                <p14:nvPr/>
              </p14:nvContentPartPr>
              <p14:xfrm>
                <a:off x="5979359" y="3808043"/>
                <a:ext cx="42120" cy="189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749809-E358-B7FC-5413-2D539C990E2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61719" y="3790403"/>
                  <a:ext cx="77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972D6E7-0C1C-F28A-CA2F-26DEE23F1502}"/>
                    </a:ext>
                  </a:extLst>
                </p14:cNvPr>
                <p14:cNvContentPartPr/>
                <p14:nvPr/>
              </p14:nvContentPartPr>
              <p14:xfrm>
                <a:off x="6105359" y="3802283"/>
                <a:ext cx="84240" cy="254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972D6E7-0C1C-F28A-CA2F-26DEE23F150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87719" y="3784643"/>
                  <a:ext cx="119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20C9203-A337-EE9B-DF57-477936354D57}"/>
                    </a:ext>
                  </a:extLst>
                </p14:cNvPr>
                <p14:cNvContentPartPr/>
                <p14:nvPr/>
              </p14:nvContentPartPr>
              <p14:xfrm>
                <a:off x="6257639" y="3751883"/>
                <a:ext cx="89640" cy="241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20C9203-A337-EE9B-DF57-477936354D5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239999" y="3734243"/>
                  <a:ext cx="125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BC83902-04E6-9CE9-301D-95F687F64A19}"/>
                    </a:ext>
                  </a:extLst>
                </p14:cNvPr>
                <p14:cNvContentPartPr/>
                <p14:nvPr/>
              </p14:nvContentPartPr>
              <p14:xfrm>
                <a:off x="1244639" y="3721283"/>
                <a:ext cx="74880" cy="769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BC83902-04E6-9CE9-301D-95F687F64A1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226639" y="3703283"/>
                  <a:ext cx="11052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DEF9D71-C3B7-C6FC-8D71-0D5FFC47FB2F}"/>
                    </a:ext>
                  </a:extLst>
                </p14:cNvPr>
                <p14:cNvContentPartPr/>
                <p14:nvPr/>
              </p14:nvContentPartPr>
              <p14:xfrm>
                <a:off x="1252919" y="3535883"/>
                <a:ext cx="5244120" cy="271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DEF9D71-C3B7-C6FC-8D71-0D5FFC47FB2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235279" y="3518243"/>
                  <a:ext cx="5279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796347-8CF2-0256-E485-06F54E47A804}"/>
                    </a:ext>
                  </a:extLst>
                </p14:cNvPr>
                <p14:cNvContentPartPr/>
                <p14:nvPr/>
              </p14:nvContentPartPr>
              <p14:xfrm>
                <a:off x="1382159" y="3591323"/>
                <a:ext cx="5189040" cy="786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796347-8CF2-0256-E485-06F54E47A80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364519" y="3573683"/>
                  <a:ext cx="52246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C4ADE3C-E811-960E-ABE7-F0F882ABAFA0}"/>
                    </a:ext>
                  </a:extLst>
                </p14:cNvPr>
                <p14:cNvContentPartPr/>
                <p14:nvPr/>
              </p14:nvContentPartPr>
              <p14:xfrm>
                <a:off x="762959" y="3102803"/>
                <a:ext cx="692640" cy="1041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C4ADE3C-E811-960E-ABE7-F0F882ABAFA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4959" y="3084803"/>
                  <a:ext cx="72828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FAF9876-662F-8F77-0CE8-5259662DA16B}"/>
                    </a:ext>
                  </a:extLst>
                </p14:cNvPr>
                <p14:cNvContentPartPr/>
                <p14:nvPr/>
              </p14:nvContentPartPr>
              <p14:xfrm>
                <a:off x="1164359" y="3026483"/>
                <a:ext cx="145440" cy="19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FAF9876-662F-8F77-0CE8-5259662DA16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46719" y="3008483"/>
                  <a:ext cx="181080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987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BD18-2CE8-2C74-167D-9A3C348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8F7506-29CB-4570-E28C-F9F7EE94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0" y="868042"/>
            <a:ext cx="6890279" cy="103187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5B15086-41A8-E19E-DC10-5C7B6DC38231}"/>
              </a:ext>
            </a:extLst>
          </p:cNvPr>
          <p:cNvGrpSpPr/>
          <p:nvPr/>
        </p:nvGrpSpPr>
        <p:grpSpPr>
          <a:xfrm>
            <a:off x="1374574" y="2136037"/>
            <a:ext cx="2149920" cy="353520"/>
            <a:chOff x="1374574" y="2136037"/>
            <a:chExt cx="21499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18CFBA-7253-DBB5-84E2-78B112BD4C3D}"/>
                    </a:ext>
                  </a:extLst>
                </p14:cNvPr>
                <p14:cNvContentPartPr/>
                <p14:nvPr/>
              </p14:nvContentPartPr>
              <p14:xfrm>
                <a:off x="1374574" y="2197597"/>
                <a:ext cx="236880" cy="291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18CFBA-7253-DBB5-84E2-78B112BD4C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6934" y="2179957"/>
                  <a:ext cx="272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8DA55A-001C-A923-8C59-DC4A61177006}"/>
                    </a:ext>
                  </a:extLst>
                </p14:cNvPr>
                <p14:cNvContentPartPr/>
                <p14:nvPr/>
              </p14:nvContentPartPr>
              <p14:xfrm>
                <a:off x="1386094" y="2334757"/>
                <a:ext cx="120600" cy="105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8DA55A-001C-A923-8C59-DC4A611770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8094" y="2316757"/>
                  <a:ext cx="156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BACF78-E77F-A8B4-5782-93CB16CB84A6}"/>
                    </a:ext>
                  </a:extLst>
                </p14:cNvPr>
                <p14:cNvContentPartPr/>
                <p14:nvPr/>
              </p14:nvContentPartPr>
              <p14:xfrm>
                <a:off x="1717294" y="2298757"/>
                <a:ext cx="70560" cy="6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BACF78-E77F-A8B4-5782-93CB16CB84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99654" y="2281117"/>
                  <a:ext cx="106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A5B123-2BBD-29D4-B790-73865C6702CF}"/>
                    </a:ext>
                  </a:extLst>
                </p14:cNvPr>
                <p14:cNvContentPartPr/>
                <p14:nvPr/>
              </p14:nvContentPartPr>
              <p14:xfrm>
                <a:off x="1815574" y="2311357"/>
                <a:ext cx="112320" cy="10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A5B123-2BBD-29D4-B790-73865C6702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7574" y="2293717"/>
                  <a:ext cx="147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BA85FF-8B93-A343-A86B-06D93F7F90F9}"/>
                    </a:ext>
                  </a:extLst>
                </p14:cNvPr>
                <p14:cNvContentPartPr/>
                <p14:nvPr/>
              </p14:nvContentPartPr>
              <p14:xfrm>
                <a:off x="2114014" y="2224957"/>
                <a:ext cx="204840" cy="241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BA85FF-8B93-A343-A86B-06D93F7F90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96374" y="2206957"/>
                  <a:ext cx="24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7B7417-4869-E14D-BA5C-5E6E7A6A0415}"/>
                    </a:ext>
                  </a:extLst>
                </p14:cNvPr>
                <p14:cNvContentPartPr/>
                <p14:nvPr/>
              </p14:nvContentPartPr>
              <p14:xfrm>
                <a:off x="2395174" y="2163757"/>
                <a:ext cx="155520" cy="4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7B7417-4869-E14D-BA5C-5E6E7A6A04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77534" y="2145757"/>
                  <a:ext cx="191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EE2375-5D23-EC53-2ABF-F0B28A85E5C7}"/>
                    </a:ext>
                  </a:extLst>
                </p14:cNvPr>
                <p14:cNvContentPartPr/>
                <p14:nvPr/>
              </p14:nvContentPartPr>
              <p14:xfrm>
                <a:off x="2452774" y="2184277"/>
                <a:ext cx="133560" cy="22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EE2375-5D23-EC53-2ABF-F0B28A85E5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34774" y="2166277"/>
                  <a:ext cx="169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E1AD0B-8A50-47A3-966D-8EC3F1AEA4FA}"/>
                    </a:ext>
                  </a:extLst>
                </p14:cNvPr>
                <p14:cNvContentPartPr/>
                <p14:nvPr/>
              </p14:nvContentPartPr>
              <p14:xfrm>
                <a:off x="2693254" y="2136037"/>
                <a:ext cx="177120" cy="18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E1AD0B-8A50-47A3-966D-8EC3F1AEA4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75614" y="2118037"/>
                  <a:ext cx="212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1322EE-644F-5784-4058-0ADA41F245FB}"/>
                    </a:ext>
                  </a:extLst>
                </p14:cNvPr>
                <p14:cNvContentPartPr/>
                <p14:nvPr/>
              </p14:nvContentPartPr>
              <p14:xfrm>
                <a:off x="2864254" y="2215957"/>
                <a:ext cx="12960" cy="20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1322EE-644F-5784-4058-0ADA41F245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46614" y="2197957"/>
                  <a:ext cx="48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103C04-B203-9D8D-7002-7C6EB5644355}"/>
                    </a:ext>
                  </a:extLst>
                </p14:cNvPr>
                <p14:cNvContentPartPr/>
                <p14:nvPr/>
              </p14:nvContentPartPr>
              <p14:xfrm>
                <a:off x="3022654" y="2274637"/>
                <a:ext cx="133560" cy="13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103C04-B203-9D8D-7002-7C6EB56443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05014" y="2256997"/>
                  <a:ext cx="169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58B813-919C-2AA2-88F9-BFAF8D2597BD}"/>
                    </a:ext>
                  </a:extLst>
                </p14:cNvPr>
                <p14:cNvContentPartPr/>
                <p14:nvPr/>
              </p14:nvContentPartPr>
              <p14:xfrm>
                <a:off x="3283294" y="2253757"/>
                <a:ext cx="241200" cy="10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58B813-919C-2AA2-88F9-BFAF8D2597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65294" y="2236117"/>
                  <a:ext cx="2768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ED75CF4-FC27-DA06-0A11-EECC114D7BCF}"/>
              </a:ext>
            </a:extLst>
          </p:cNvPr>
          <p:cNvGrpSpPr/>
          <p:nvPr/>
        </p:nvGrpSpPr>
        <p:grpSpPr>
          <a:xfrm>
            <a:off x="1802614" y="3011917"/>
            <a:ext cx="382680" cy="427320"/>
            <a:chOff x="1802614" y="3011917"/>
            <a:chExt cx="3826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84BA69-D504-5A6F-CD98-D5FA245FF5AB}"/>
                    </a:ext>
                  </a:extLst>
                </p14:cNvPr>
                <p14:cNvContentPartPr/>
                <p14:nvPr/>
              </p14:nvContentPartPr>
              <p14:xfrm>
                <a:off x="1802614" y="3011917"/>
                <a:ext cx="134640" cy="427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84BA69-D504-5A6F-CD98-D5FA245FF5A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84974" y="2993917"/>
                  <a:ext cx="170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EB2987-8BC5-3569-1FD1-EAF3B2C71AC6}"/>
                    </a:ext>
                  </a:extLst>
                </p14:cNvPr>
                <p14:cNvContentPartPr/>
                <p14:nvPr/>
              </p14:nvContentPartPr>
              <p14:xfrm>
                <a:off x="2093134" y="3117757"/>
                <a:ext cx="53640" cy="5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EB2987-8BC5-3569-1FD1-EAF3B2C71AC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5134" y="3099757"/>
                  <a:ext cx="8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295B59-0369-8D28-1840-9751D8EE812B}"/>
                    </a:ext>
                  </a:extLst>
                </p14:cNvPr>
                <p14:cNvContentPartPr/>
                <p14:nvPr/>
              </p14:nvContentPartPr>
              <p14:xfrm>
                <a:off x="2161174" y="3209557"/>
                <a:ext cx="24120" cy="2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295B59-0369-8D28-1840-9751D8EE81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43534" y="3191557"/>
                  <a:ext cx="597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C39A4E-0EC1-9176-C339-2AF835DCE582}"/>
              </a:ext>
            </a:extLst>
          </p:cNvPr>
          <p:cNvGrpSpPr/>
          <p:nvPr/>
        </p:nvGrpSpPr>
        <p:grpSpPr>
          <a:xfrm>
            <a:off x="2475094" y="3042157"/>
            <a:ext cx="719280" cy="279000"/>
            <a:chOff x="2475094" y="3042157"/>
            <a:chExt cx="7192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60EF76-EE6D-9649-10A3-52052FE64923}"/>
                    </a:ext>
                  </a:extLst>
                </p14:cNvPr>
                <p14:cNvContentPartPr/>
                <p14:nvPr/>
              </p14:nvContentPartPr>
              <p14:xfrm>
                <a:off x="2475094" y="3042157"/>
                <a:ext cx="28080" cy="27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60EF76-EE6D-9649-10A3-52052FE649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57094" y="3024157"/>
                  <a:ext cx="63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590D59-A37A-AF0E-BCC8-328D8FEDBD6C}"/>
                    </a:ext>
                  </a:extLst>
                </p14:cNvPr>
                <p14:cNvContentPartPr/>
                <p14:nvPr/>
              </p14:nvContentPartPr>
              <p14:xfrm>
                <a:off x="2646094" y="3144037"/>
                <a:ext cx="212400" cy="126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590D59-A37A-AF0E-BCC8-328D8FEDBD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8454" y="3126037"/>
                  <a:ext cx="248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67D9A4-67AD-8166-13C4-5B54DC8576DC}"/>
                    </a:ext>
                  </a:extLst>
                </p14:cNvPr>
                <p14:cNvContentPartPr/>
                <p14:nvPr/>
              </p14:nvContentPartPr>
              <p14:xfrm>
                <a:off x="2994574" y="3088597"/>
                <a:ext cx="199800" cy="88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67D9A4-67AD-8166-13C4-5B54DC8576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76574" y="3070597"/>
                  <a:ext cx="2354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DDA4D5A-5B4D-11DF-47E2-33E129E5C37F}"/>
              </a:ext>
            </a:extLst>
          </p:cNvPr>
          <p:cNvGrpSpPr/>
          <p:nvPr/>
        </p:nvGrpSpPr>
        <p:grpSpPr>
          <a:xfrm>
            <a:off x="4128214" y="1853797"/>
            <a:ext cx="7790040" cy="4704120"/>
            <a:chOff x="4128214" y="1853797"/>
            <a:chExt cx="7790040" cy="47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314C7F-61A8-FF58-AEF7-8B77F8970D76}"/>
                    </a:ext>
                  </a:extLst>
                </p14:cNvPr>
                <p14:cNvContentPartPr/>
                <p14:nvPr/>
              </p14:nvContentPartPr>
              <p14:xfrm>
                <a:off x="5330614" y="2283277"/>
                <a:ext cx="121320" cy="15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314C7F-61A8-FF58-AEF7-8B77F8970D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12614" y="2265277"/>
                  <a:ext cx="156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86F3F8-D55C-DC43-0DC3-40762E0D9139}"/>
                    </a:ext>
                  </a:extLst>
                </p14:cNvPr>
                <p14:cNvContentPartPr/>
                <p14:nvPr/>
              </p14:nvContentPartPr>
              <p14:xfrm>
                <a:off x="5706454" y="2153317"/>
                <a:ext cx="1620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86F3F8-D55C-DC43-0DC3-40762E0D913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88814" y="2135677"/>
                  <a:ext cx="51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A6DC83-E8F3-E029-F146-B38E5C300003}"/>
                    </a:ext>
                  </a:extLst>
                </p14:cNvPr>
                <p14:cNvContentPartPr/>
                <p14:nvPr/>
              </p14:nvContentPartPr>
              <p14:xfrm>
                <a:off x="5902654" y="2061517"/>
                <a:ext cx="51840" cy="20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A6DC83-E8F3-E029-F146-B38E5C300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85014" y="2043517"/>
                  <a:ext cx="87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C4FFC1-8D9A-837A-C2A7-66EB9842ACF5}"/>
                    </a:ext>
                  </a:extLst>
                </p14:cNvPr>
                <p14:cNvContentPartPr/>
                <p14:nvPr/>
              </p14:nvContentPartPr>
              <p14:xfrm>
                <a:off x="4671814" y="2056837"/>
                <a:ext cx="42480" cy="406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C4FFC1-8D9A-837A-C2A7-66EB9842AC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3814" y="2038837"/>
                  <a:ext cx="78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1DFBDB-6FA2-FF96-E3E7-F5AF4986BB8A}"/>
                    </a:ext>
                  </a:extLst>
                </p14:cNvPr>
                <p14:cNvContentPartPr/>
                <p14:nvPr/>
              </p14:nvContentPartPr>
              <p14:xfrm>
                <a:off x="4591174" y="2434117"/>
                <a:ext cx="15372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1DFBDB-6FA2-FF96-E3E7-F5AF4986BB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73174" y="2416117"/>
                  <a:ext cx="189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3EB0EB-2E17-0C5A-4BE0-0ED5C3D862EF}"/>
                    </a:ext>
                  </a:extLst>
                </p14:cNvPr>
                <p14:cNvContentPartPr/>
                <p14:nvPr/>
              </p14:nvContentPartPr>
              <p14:xfrm>
                <a:off x="4885294" y="2415037"/>
                <a:ext cx="5400" cy="2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3EB0EB-2E17-0C5A-4BE0-0ED5C3D862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67654" y="2397037"/>
                  <a:ext cx="41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4B57F7-4E9B-4703-E64E-79E9887519FB}"/>
                    </a:ext>
                  </a:extLst>
                </p14:cNvPr>
                <p14:cNvContentPartPr/>
                <p14:nvPr/>
              </p14:nvContentPartPr>
              <p14:xfrm>
                <a:off x="4886374" y="2407117"/>
                <a:ext cx="118080" cy="25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4B57F7-4E9B-4703-E64E-79E9887519F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68734" y="2389477"/>
                  <a:ext cx="153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75AA47-1657-003A-03C0-8868F96D75AE}"/>
                    </a:ext>
                  </a:extLst>
                </p14:cNvPr>
                <p14:cNvContentPartPr/>
                <p14:nvPr/>
              </p14:nvContentPartPr>
              <p14:xfrm>
                <a:off x="4794214" y="2514037"/>
                <a:ext cx="11484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75AA47-1657-003A-03C0-8868F96D75A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76214" y="2496037"/>
                  <a:ext cx="15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57BD4A-10FC-E64F-CFD9-1CF8C2E25E4E}"/>
                    </a:ext>
                  </a:extLst>
                </p14:cNvPr>
                <p14:cNvContentPartPr/>
                <p14:nvPr/>
              </p14:nvContentPartPr>
              <p14:xfrm>
                <a:off x="5025694" y="2492077"/>
                <a:ext cx="58680" cy="12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57BD4A-10FC-E64F-CFD9-1CF8C2E25E4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07694" y="2474077"/>
                  <a:ext cx="94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FAEB8F-AE60-5377-7B71-DD1FA0107E5D}"/>
                    </a:ext>
                  </a:extLst>
                </p14:cNvPr>
                <p14:cNvContentPartPr/>
                <p14:nvPr/>
              </p14:nvContentPartPr>
              <p14:xfrm>
                <a:off x="6088414" y="2029117"/>
                <a:ext cx="120240" cy="260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FAEB8F-AE60-5377-7B71-DD1FA0107E5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70414" y="2011117"/>
                  <a:ext cx="155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E53997-1423-525D-8EDA-C77AD8C0CCD7}"/>
                    </a:ext>
                  </a:extLst>
                </p14:cNvPr>
                <p14:cNvContentPartPr/>
                <p14:nvPr/>
              </p14:nvContentPartPr>
              <p14:xfrm>
                <a:off x="6484414" y="1983757"/>
                <a:ext cx="74520" cy="267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E53997-1423-525D-8EDA-C77AD8C0CC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6414" y="1966117"/>
                  <a:ext cx="1101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82683D-A205-8B62-5B04-77F8A8562598}"/>
                    </a:ext>
                  </a:extLst>
                </p14:cNvPr>
                <p14:cNvContentPartPr/>
                <p14:nvPr/>
              </p14:nvContentPartPr>
              <p14:xfrm>
                <a:off x="6437974" y="2262397"/>
                <a:ext cx="97200" cy="5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82683D-A205-8B62-5B04-77F8A85625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19974" y="2244757"/>
                  <a:ext cx="132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36663B-4563-D11B-4755-FF5A1E7D7925}"/>
                    </a:ext>
                  </a:extLst>
                </p14:cNvPr>
                <p14:cNvContentPartPr/>
                <p14:nvPr/>
              </p14:nvContentPartPr>
              <p14:xfrm>
                <a:off x="6661174" y="2228917"/>
                <a:ext cx="59040" cy="22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36663B-4563-D11B-4755-FF5A1E7D79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43174" y="2211277"/>
                  <a:ext cx="94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A71376-074D-6D81-DBBB-4C2B80F78722}"/>
                    </a:ext>
                  </a:extLst>
                </p14:cNvPr>
                <p14:cNvContentPartPr/>
                <p14:nvPr/>
              </p14:nvContentPartPr>
              <p14:xfrm>
                <a:off x="6826414" y="2290117"/>
                <a:ext cx="160200" cy="11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A71376-074D-6D81-DBBB-4C2B80F787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08774" y="2272117"/>
                  <a:ext cx="195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B448106-3D5E-2534-F314-DED9B3E22682}"/>
                    </a:ext>
                  </a:extLst>
                </p14:cNvPr>
                <p14:cNvContentPartPr/>
                <p14:nvPr/>
              </p14:nvContentPartPr>
              <p14:xfrm>
                <a:off x="7118374" y="2278237"/>
                <a:ext cx="108360" cy="19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B448106-3D5E-2534-F314-DED9B3E226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00374" y="2260237"/>
                  <a:ext cx="144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C04377-A726-2E60-E3AD-B6E3DCD6A36B}"/>
                    </a:ext>
                  </a:extLst>
                </p14:cNvPr>
                <p14:cNvContentPartPr/>
                <p14:nvPr/>
              </p14:nvContentPartPr>
              <p14:xfrm>
                <a:off x="8243734" y="2044957"/>
                <a:ext cx="163080" cy="8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C04377-A726-2E60-E3AD-B6E3DCD6A36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26094" y="2026957"/>
                  <a:ext cx="198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A7C665-FD0E-B58C-B798-07807B10664B}"/>
                    </a:ext>
                  </a:extLst>
                </p14:cNvPr>
                <p14:cNvContentPartPr/>
                <p14:nvPr/>
              </p14:nvContentPartPr>
              <p14:xfrm>
                <a:off x="8312494" y="2105797"/>
                <a:ext cx="246960" cy="502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A7C665-FD0E-B58C-B798-07807B10664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94494" y="2087797"/>
                  <a:ext cx="2826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4ECF93-CA9E-3AD1-1CAF-B6D3670CABD5}"/>
                    </a:ext>
                  </a:extLst>
                </p14:cNvPr>
                <p14:cNvContentPartPr/>
                <p14:nvPr/>
              </p14:nvContentPartPr>
              <p14:xfrm>
                <a:off x="8604814" y="2153317"/>
                <a:ext cx="107280" cy="146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4ECF93-CA9E-3AD1-1CAF-B6D3670CAB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86814" y="2135317"/>
                  <a:ext cx="142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11DEF0-98C3-E9DE-6825-252FDC7AD0CD}"/>
                    </a:ext>
                  </a:extLst>
                </p14:cNvPr>
                <p14:cNvContentPartPr/>
                <p14:nvPr/>
              </p14:nvContentPartPr>
              <p14:xfrm>
                <a:off x="8720734" y="2030917"/>
                <a:ext cx="237600" cy="48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11DEF0-98C3-E9DE-6825-252FDC7AD0C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03094" y="2013277"/>
                  <a:ext cx="27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43B47B-7D2B-3FF2-736D-DC878FEC37DB}"/>
                    </a:ext>
                  </a:extLst>
                </p14:cNvPr>
                <p14:cNvContentPartPr/>
                <p14:nvPr/>
              </p14:nvContentPartPr>
              <p14:xfrm>
                <a:off x="9217174" y="2177437"/>
                <a:ext cx="78480" cy="50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43B47B-7D2B-3FF2-736D-DC878FEC37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99534" y="2159797"/>
                  <a:ext cx="114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43976-2F94-0AC8-49D4-F55BAB574076}"/>
                    </a:ext>
                  </a:extLst>
                </p14:cNvPr>
                <p14:cNvContentPartPr/>
                <p14:nvPr/>
              </p14:nvContentPartPr>
              <p14:xfrm>
                <a:off x="9297094" y="2220997"/>
                <a:ext cx="32400" cy="21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43976-2F94-0AC8-49D4-F55BAB57407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79094" y="2202997"/>
                  <a:ext cx="68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230FE7-9E97-C164-A088-5AFF553F8EE0}"/>
                    </a:ext>
                  </a:extLst>
                </p14:cNvPr>
                <p14:cNvContentPartPr/>
                <p14:nvPr/>
              </p14:nvContentPartPr>
              <p14:xfrm>
                <a:off x="9612094" y="2011477"/>
                <a:ext cx="169560" cy="42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230FE7-9E97-C164-A088-5AFF553F8EE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94094" y="1993837"/>
                  <a:ext cx="205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42D49D-56BB-1DFE-0AA8-9E02D4D94C8D}"/>
                    </a:ext>
                  </a:extLst>
                </p14:cNvPr>
                <p14:cNvContentPartPr/>
                <p14:nvPr/>
              </p14:nvContentPartPr>
              <p14:xfrm>
                <a:off x="9645214" y="2097517"/>
                <a:ext cx="142560" cy="21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42D49D-56BB-1DFE-0AA8-9E02D4D94C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27574" y="2079877"/>
                  <a:ext cx="178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22E78C-47FB-F3E9-2F82-560299C605DC}"/>
                    </a:ext>
                  </a:extLst>
                </p14:cNvPr>
                <p14:cNvContentPartPr/>
                <p14:nvPr/>
              </p14:nvContentPartPr>
              <p14:xfrm>
                <a:off x="9916654" y="2005357"/>
                <a:ext cx="110880" cy="18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22E78C-47FB-F3E9-2F82-560299C605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98654" y="1987357"/>
                  <a:ext cx="146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B84B0A-7106-4780-70D5-CD370A51CCDB}"/>
                    </a:ext>
                  </a:extLst>
                </p14:cNvPr>
                <p14:cNvContentPartPr/>
                <p14:nvPr/>
              </p14:nvContentPartPr>
              <p14:xfrm>
                <a:off x="10167214" y="2042437"/>
                <a:ext cx="374760" cy="15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B84B0A-7106-4780-70D5-CD370A51CCD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49574" y="2024437"/>
                  <a:ext cx="410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70DC36-4CB4-D5BC-453F-B275A578A4DE}"/>
                    </a:ext>
                  </a:extLst>
                </p14:cNvPr>
                <p14:cNvContentPartPr/>
                <p14:nvPr/>
              </p14:nvContentPartPr>
              <p14:xfrm>
                <a:off x="10681294" y="1853797"/>
                <a:ext cx="30960" cy="298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70DC36-4CB4-D5BC-453F-B275A578A4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63654" y="1836157"/>
                  <a:ext cx="666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B25583-38BD-6EE5-FC66-902F595D0BD6}"/>
                    </a:ext>
                  </a:extLst>
                </p14:cNvPr>
                <p14:cNvContentPartPr/>
                <p14:nvPr/>
              </p14:nvContentPartPr>
              <p14:xfrm>
                <a:off x="10689214" y="1870357"/>
                <a:ext cx="253080" cy="20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B25583-38BD-6EE5-FC66-902F595D0BD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71574" y="1852717"/>
                  <a:ext cx="288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5A27A1-7B7C-D74F-7F35-6670A660C254}"/>
                    </a:ext>
                  </a:extLst>
                </p14:cNvPr>
                <p14:cNvContentPartPr/>
                <p14:nvPr/>
              </p14:nvContentPartPr>
              <p14:xfrm>
                <a:off x="4128214" y="3295597"/>
                <a:ext cx="125640" cy="36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5A27A1-7B7C-D74F-7F35-6670A660C2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10574" y="3277597"/>
                  <a:ext cx="1612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5EDF58D-233C-2103-42DE-79712DEFE3B6}"/>
                    </a:ext>
                  </a:extLst>
                </p14:cNvPr>
                <p14:cNvContentPartPr/>
                <p14:nvPr/>
              </p14:nvContentPartPr>
              <p14:xfrm>
                <a:off x="4257094" y="3318277"/>
                <a:ext cx="129960" cy="30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5EDF58D-233C-2103-42DE-79712DEFE3B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39454" y="3300277"/>
                  <a:ext cx="1656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4947E0C-73C2-5ECC-C009-67EB2FA30A80}"/>
                    </a:ext>
                  </a:extLst>
                </p14:cNvPr>
                <p14:cNvContentPartPr/>
                <p14:nvPr/>
              </p14:nvContentPartPr>
              <p14:xfrm>
                <a:off x="4199854" y="3471997"/>
                <a:ext cx="124200" cy="4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4947E0C-73C2-5ECC-C009-67EB2FA30A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82214" y="3453997"/>
                  <a:ext cx="159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AA2659-1BB5-9020-3498-A9FCFF8DCCA7}"/>
                    </a:ext>
                  </a:extLst>
                </p14:cNvPr>
                <p14:cNvContentPartPr/>
                <p14:nvPr/>
              </p14:nvContentPartPr>
              <p14:xfrm>
                <a:off x="4516294" y="3482797"/>
                <a:ext cx="62280" cy="15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AA2659-1BB5-9020-3498-A9FCFF8DCCA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98654" y="3465157"/>
                  <a:ext cx="97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FA2430-0F05-2A5D-A7D9-28B7586120E3}"/>
                    </a:ext>
                  </a:extLst>
                </p14:cNvPr>
                <p14:cNvContentPartPr/>
                <p14:nvPr/>
              </p14:nvContentPartPr>
              <p14:xfrm>
                <a:off x="4555894" y="3532117"/>
                <a:ext cx="81000" cy="39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FA2430-0F05-2A5D-A7D9-28B7586120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37894" y="3514117"/>
                  <a:ext cx="116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5586AB-15D6-685F-29DA-1729C0D7E247}"/>
                    </a:ext>
                  </a:extLst>
                </p14:cNvPr>
                <p14:cNvContentPartPr/>
                <p14:nvPr/>
              </p14:nvContentPartPr>
              <p14:xfrm>
                <a:off x="4842454" y="3147277"/>
                <a:ext cx="86400" cy="205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5586AB-15D6-685F-29DA-1729C0D7E24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24814" y="3129637"/>
                  <a:ext cx="122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3CA37B-C7A3-BDF6-2F03-71701005F562}"/>
                    </a:ext>
                  </a:extLst>
                </p14:cNvPr>
                <p14:cNvContentPartPr/>
                <p14:nvPr/>
              </p14:nvContentPartPr>
              <p14:xfrm>
                <a:off x="4946494" y="3509437"/>
                <a:ext cx="23040" cy="55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3CA37B-C7A3-BDF6-2F03-71701005F5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28494" y="3491437"/>
                  <a:ext cx="58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8C0F13-D16C-C063-5646-D5078D026929}"/>
                    </a:ext>
                  </a:extLst>
                </p14:cNvPr>
                <p14:cNvContentPartPr/>
                <p14:nvPr/>
              </p14:nvContentPartPr>
              <p14:xfrm>
                <a:off x="4357174" y="3957277"/>
                <a:ext cx="177120" cy="23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8C0F13-D16C-C063-5646-D5078D0269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339534" y="3939277"/>
                  <a:ext cx="212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9A2F3E7-2E80-DA5C-0B45-56B64E122FF8}"/>
                    </a:ext>
                  </a:extLst>
                </p14:cNvPr>
                <p14:cNvContentPartPr/>
                <p14:nvPr/>
              </p14:nvContentPartPr>
              <p14:xfrm>
                <a:off x="4648774" y="3946477"/>
                <a:ext cx="40320" cy="3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9A2F3E7-2E80-DA5C-0B45-56B64E122F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31134" y="3928837"/>
                  <a:ext cx="75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A50889-0344-2CB8-577B-1412ADA747E9}"/>
                    </a:ext>
                  </a:extLst>
                </p14:cNvPr>
                <p14:cNvContentPartPr/>
                <p14:nvPr/>
              </p14:nvContentPartPr>
              <p14:xfrm>
                <a:off x="4664614" y="3986437"/>
                <a:ext cx="77040" cy="35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A50889-0344-2CB8-577B-1412ADA747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6614" y="3968797"/>
                  <a:ext cx="112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4F0218-CC76-CC23-A888-E49A37A9A51E}"/>
                    </a:ext>
                  </a:extLst>
                </p14:cNvPr>
                <p14:cNvContentPartPr/>
                <p14:nvPr/>
              </p14:nvContentPartPr>
              <p14:xfrm>
                <a:off x="4864054" y="3882757"/>
                <a:ext cx="149400" cy="209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4F0218-CC76-CC23-A888-E49A37A9A5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46054" y="3865117"/>
                  <a:ext cx="185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FB871D-93BE-77E5-78AE-F3292C9EBE45}"/>
                    </a:ext>
                  </a:extLst>
                </p14:cNvPr>
                <p14:cNvContentPartPr/>
                <p14:nvPr/>
              </p14:nvContentPartPr>
              <p14:xfrm>
                <a:off x="5045134" y="4273357"/>
                <a:ext cx="6120" cy="42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FB871D-93BE-77E5-78AE-F3292C9EBE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27134" y="4255357"/>
                  <a:ext cx="41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33A61E-A15F-DCA8-B41C-FD5C00F1FB31}"/>
                    </a:ext>
                  </a:extLst>
                </p14:cNvPr>
                <p14:cNvContentPartPr/>
                <p14:nvPr/>
              </p14:nvContentPartPr>
              <p14:xfrm>
                <a:off x="5350774" y="3198397"/>
                <a:ext cx="60120" cy="36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33A61E-A15F-DCA8-B41C-FD5C00F1FB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32774" y="3180397"/>
                  <a:ext cx="95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E0E265-E4AC-6B04-58AB-F4477D4565C3}"/>
                    </a:ext>
                  </a:extLst>
                </p14:cNvPr>
                <p14:cNvContentPartPr/>
                <p14:nvPr/>
              </p14:nvContentPartPr>
              <p14:xfrm>
                <a:off x="5401534" y="3277237"/>
                <a:ext cx="80280" cy="2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E0E265-E4AC-6B04-58AB-F4477D4565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83894" y="3259237"/>
                  <a:ext cx="115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2DA3BA-C0F2-E756-27A4-1E8DF137BD45}"/>
                    </a:ext>
                  </a:extLst>
                </p14:cNvPr>
                <p14:cNvContentPartPr/>
                <p14:nvPr/>
              </p14:nvContentPartPr>
              <p14:xfrm>
                <a:off x="5625454" y="3181117"/>
                <a:ext cx="191520" cy="60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2DA3BA-C0F2-E756-27A4-1E8DF137BD4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07814" y="3163477"/>
                  <a:ext cx="22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6A612B4-AD0F-BD9C-811C-304321662E35}"/>
                    </a:ext>
                  </a:extLst>
                </p14:cNvPr>
                <p14:cNvContentPartPr/>
                <p14:nvPr/>
              </p14:nvContentPartPr>
              <p14:xfrm>
                <a:off x="5947294" y="2952517"/>
                <a:ext cx="54360" cy="36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6A612B4-AD0F-BD9C-811C-304321662E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29654" y="2934877"/>
                  <a:ext cx="90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E36B3D4-284A-96C1-8D0B-FED6570CFE94}"/>
                    </a:ext>
                  </a:extLst>
                </p14:cNvPr>
                <p14:cNvContentPartPr/>
                <p14:nvPr/>
              </p14:nvContentPartPr>
              <p14:xfrm>
                <a:off x="6116134" y="3109477"/>
                <a:ext cx="94320" cy="175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E36B3D4-284A-96C1-8D0B-FED6570CFE9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98134" y="3091477"/>
                  <a:ext cx="129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AA979E0-6C5D-8E97-1267-E38870B6A537}"/>
                    </a:ext>
                  </a:extLst>
                </p14:cNvPr>
                <p14:cNvContentPartPr/>
                <p14:nvPr/>
              </p14:nvContentPartPr>
              <p14:xfrm>
                <a:off x="6331774" y="3060877"/>
                <a:ext cx="93600" cy="297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AA979E0-6C5D-8E97-1267-E38870B6A53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14134" y="3042877"/>
                  <a:ext cx="129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C598D3B-15F5-5005-A8D1-9FEE2A0B5643}"/>
                    </a:ext>
                  </a:extLst>
                </p14:cNvPr>
                <p14:cNvContentPartPr/>
                <p14:nvPr/>
              </p14:nvContentPartPr>
              <p14:xfrm>
                <a:off x="6617254" y="3193717"/>
                <a:ext cx="16920" cy="154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C598D3B-15F5-5005-A8D1-9FEE2A0B564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99614" y="3175717"/>
                  <a:ext cx="52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BC45C7F-DDE3-9DD0-4006-B6744C2F1BC2}"/>
                    </a:ext>
                  </a:extLst>
                </p14:cNvPr>
                <p14:cNvContentPartPr/>
                <p14:nvPr/>
              </p14:nvContentPartPr>
              <p14:xfrm>
                <a:off x="6747214" y="3196957"/>
                <a:ext cx="90360" cy="124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C45C7F-DDE3-9DD0-4006-B6744C2F1B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9574" y="3178957"/>
                  <a:ext cx="126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51FCE04-8E49-B14E-5C6C-8CF063386AAE}"/>
                    </a:ext>
                  </a:extLst>
                </p14:cNvPr>
                <p14:cNvContentPartPr/>
                <p14:nvPr/>
              </p14:nvContentPartPr>
              <p14:xfrm>
                <a:off x="6961054" y="2860717"/>
                <a:ext cx="128880" cy="36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51FCE04-8E49-B14E-5C6C-8CF063386A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43054" y="2842717"/>
                  <a:ext cx="1645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55D8A1-0033-F5DA-99EF-6C8FFD03AB1E}"/>
                    </a:ext>
                  </a:extLst>
                </p14:cNvPr>
                <p14:cNvContentPartPr/>
                <p14:nvPr/>
              </p14:nvContentPartPr>
              <p14:xfrm>
                <a:off x="7237174" y="2915077"/>
                <a:ext cx="6480" cy="2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55D8A1-0033-F5DA-99EF-6C8FFD03AB1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19534" y="2897437"/>
                  <a:ext cx="42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87A5E7-168A-8CD7-45F2-2C5F411DC6B3}"/>
                    </a:ext>
                  </a:extLst>
                </p14:cNvPr>
                <p14:cNvContentPartPr/>
                <p14:nvPr/>
              </p14:nvContentPartPr>
              <p14:xfrm>
                <a:off x="7378654" y="2817877"/>
                <a:ext cx="52560" cy="321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87A5E7-168A-8CD7-45F2-2C5F411DC6B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60654" y="2800237"/>
                  <a:ext cx="88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962B12F-8F83-9633-D3E2-1D91AB0B7B73}"/>
                    </a:ext>
                  </a:extLst>
                </p14:cNvPr>
                <p14:cNvContentPartPr/>
                <p14:nvPr/>
              </p14:nvContentPartPr>
              <p14:xfrm>
                <a:off x="7525534" y="2858197"/>
                <a:ext cx="135720" cy="271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962B12F-8F83-9633-D3E2-1D91AB0B7B7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07894" y="2840557"/>
                  <a:ext cx="171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E03308-E467-0075-7817-B6C70D676FAD}"/>
                    </a:ext>
                  </a:extLst>
                </p14:cNvPr>
                <p14:cNvContentPartPr/>
                <p14:nvPr/>
              </p14:nvContentPartPr>
              <p14:xfrm>
                <a:off x="7722814" y="2757757"/>
                <a:ext cx="85320" cy="512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E03308-E467-0075-7817-B6C70D676FA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05174" y="2739757"/>
                  <a:ext cx="1209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6C9BDA-9A52-0BF2-B3E7-D7BF2ABDEB7F}"/>
                    </a:ext>
                  </a:extLst>
                </p14:cNvPr>
                <p14:cNvContentPartPr/>
                <p14:nvPr/>
              </p14:nvContentPartPr>
              <p14:xfrm>
                <a:off x="8072734" y="2925157"/>
                <a:ext cx="48240" cy="1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6C9BDA-9A52-0BF2-B3E7-D7BF2ABDEB7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55094" y="2907517"/>
                  <a:ext cx="83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51FF1F-1AFC-5721-9FF3-3B34C334FDA9}"/>
                    </a:ext>
                  </a:extLst>
                </p14:cNvPr>
                <p14:cNvContentPartPr/>
                <p14:nvPr/>
              </p14:nvContentPartPr>
              <p14:xfrm>
                <a:off x="8091454" y="2978797"/>
                <a:ext cx="77040" cy="36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51FF1F-1AFC-5721-9FF3-3B34C334FDA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73814" y="2960797"/>
                  <a:ext cx="112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E2AD94-4221-986B-54F2-A75792F4ABCF}"/>
                    </a:ext>
                  </a:extLst>
                </p14:cNvPr>
                <p14:cNvContentPartPr/>
                <p14:nvPr/>
              </p14:nvContentPartPr>
              <p14:xfrm>
                <a:off x="8556934" y="2916517"/>
                <a:ext cx="3600" cy="1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E2AD94-4221-986B-54F2-A75792F4ABC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38934" y="2898517"/>
                  <a:ext cx="39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0BBAFB-8F28-B5EC-8832-35A9F696C98C}"/>
                    </a:ext>
                  </a:extLst>
                </p14:cNvPr>
                <p14:cNvContentPartPr/>
                <p14:nvPr/>
              </p14:nvContentPartPr>
              <p14:xfrm>
                <a:off x="8694094" y="2777197"/>
                <a:ext cx="164160" cy="283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0BBAFB-8F28-B5EC-8832-35A9F696C9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76094" y="2759557"/>
                  <a:ext cx="1998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B2252A-1516-4EC4-0BD0-F7666CA53DDE}"/>
                    </a:ext>
                  </a:extLst>
                </p14:cNvPr>
                <p14:cNvContentPartPr/>
                <p14:nvPr/>
              </p14:nvContentPartPr>
              <p14:xfrm>
                <a:off x="5539774" y="4685557"/>
                <a:ext cx="160920" cy="27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B2252A-1516-4EC4-0BD0-F7666CA53DD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22134" y="4667557"/>
                  <a:ext cx="196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E1EB34-D809-9D37-25B2-6AC2FE3DCCCD}"/>
                    </a:ext>
                  </a:extLst>
                </p14:cNvPr>
                <p14:cNvContentPartPr/>
                <p14:nvPr/>
              </p14:nvContentPartPr>
              <p14:xfrm>
                <a:off x="4776574" y="4788517"/>
                <a:ext cx="25560" cy="405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E1EB34-D809-9D37-25B2-6AC2FE3DCCC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58574" y="4770517"/>
                  <a:ext cx="612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872D92-793A-97E7-008A-6A58A1D244C1}"/>
                    </a:ext>
                  </a:extLst>
                </p14:cNvPr>
                <p14:cNvContentPartPr/>
                <p14:nvPr/>
              </p14:nvContentPartPr>
              <p14:xfrm>
                <a:off x="4791694" y="4854037"/>
                <a:ext cx="232920" cy="276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872D92-793A-97E7-008A-6A58A1D244C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73694" y="4836397"/>
                  <a:ext cx="268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BE8163A-6642-25BB-2970-B3F36EEFEBEB}"/>
                    </a:ext>
                  </a:extLst>
                </p14:cNvPr>
                <p14:cNvContentPartPr/>
                <p14:nvPr/>
              </p14:nvContentPartPr>
              <p14:xfrm>
                <a:off x="4888534" y="4946917"/>
                <a:ext cx="65520" cy="45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BE8163A-6642-25BB-2970-B3F36EEFEB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70894" y="4928917"/>
                  <a:ext cx="101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53B93CA-FCDC-2F48-B984-CE4DA783478A}"/>
                    </a:ext>
                  </a:extLst>
                </p14:cNvPr>
                <p14:cNvContentPartPr/>
                <p14:nvPr/>
              </p14:nvContentPartPr>
              <p14:xfrm>
                <a:off x="5111014" y="4910197"/>
                <a:ext cx="128160" cy="91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53B93CA-FCDC-2F48-B984-CE4DA783478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93014" y="4892557"/>
                  <a:ext cx="163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E226D9-E148-155D-FD5A-5B248D2F7BBE}"/>
                    </a:ext>
                  </a:extLst>
                </p14:cNvPr>
                <p14:cNvContentPartPr/>
                <p14:nvPr/>
              </p14:nvContentPartPr>
              <p14:xfrm>
                <a:off x="5065294" y="4885357"/>
                <a:ext cx="52920" cy="2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E226D9-E148-155D-FD5A-5B248D2F7BB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47294" y="4867717"/>
                  <a:ext cx="88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185CBC-264B-EDBD-6A9D-B71542E7DE13}"/>
                    </a:ext>
                  </a:extLst>
                </p14:cNvPr>
                <p14:cNvContentPartPr/>
                <p14:nvPr/>
              </p14:nvContentPartPr>
              <p14:xfrm>
                <a:off x="4795294" y="4999117"/>
                <a:ext cx="201240" cy="92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185CBC-264B-EDBD-6A9D-B71542E7DE1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77294" y="4981117"/>
                  <a:ext cx="236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6BF378-C7DE-A6AE-9984-D42ACA165552}"/>
                    </a:ext>
                  </a:extLst>
                </p14:cNvPr>
                <p14:cNvContentPartPr/>
                <p14:nvPr/>
              </p14:nvContentPartPr>
              <p14:xfrm>
                <a:off x="5880694" y="4822357"/>
                <a:ext cx="7200" cy="1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6BF378-C7DE-A6AE-9984-D42ACA16555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63054" y="4804357"/>
                  <a:ext cx="42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9E69E08-18D6-E388-7CDA-F7BB14E39846}"/>
                    </a:ext>
                  </a:extLst>
                </p14:cNvPr>
                <p14:cNvContentPartPr/>
                <p14:nvPr/>
              </p14:nvContentPartPr>
              <p14:xfrm>
                <a:off x="5981854" y="4497637"/>
                <a:ext cx="145800" cy="75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9E69E08-18D6-E388-7CDA-F7BB14E398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63854" y="4479997"/>
                  <a:ext cx="181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3063CA-0402-EF47-0340-8F6B79BD0D13}"/>
                    </a:ext>
                  </a:extLst>
                </p14:cNvPr>
                <p14:cNvContentPartPr/>
                <p14:nvPr/>
              </p14:nvContentPartPr>
              <p14:xfrm>
                <a:off x="5980774" y="4579717"/>
                <a:ext cx="207720" cy="369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3063CA-0402-EF47-0340-8F6B79BD0D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63134" y="4561717"/>
                  <a:ext cx="243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2808F3C-4D60-C7D2-37A0-86FB05E10420}"/>
                    </a:ext>
                  </a:extLst>
                </p14:cNvPr>
                <p14:cNvContentPartPr/>
                <p14:nvPr/>
              </p14:nvContentPartPr>
              <p14:xfrm>
                <a:off x="6234934" y="4569277"/>
                <a:ext cx="107280" cy="136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2808F3C-4D60-C7D2-37A0-86FB05E1042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16934" y="4551637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662AD7-14E5-36B1-11E9-A7C6AB4E03EA}"/>
                    </a:ext>
                  </a:extLst>
                </p14:cNvPr>
                <p14:cNvContentPartPr/>
                <p14:nvPr/>
              </p14:nvContentPartPr>
              <p14:xfrm>
                <a:off x="6344014" y="4433557"/>
                <a:ext cx="207720" cy="358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662AD7-14E5-36B1-11E9-A7C6AB4E03E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26014" y="4415917"/>
                  <a:ext cx="243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D38FC4D-D866-46E1-65CB-7CE0B51693B7}"/>
                    </a:ext>
                  </a:extLst>
                </p14:cNvPr>
                <p14:cNvContentPartPr/>
                <p14:nvPr/>
              </p14:nvContentPartPr>
              <p14:xfrm>
                <a:off x="6678814" y="4617877"/>
                <a:ext cx="1440" cy="2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D38FC4D-D866-46E1-65CB-7CE0B51693B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60814" y="4600237"/>
                  <a:ext cx="37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49FCFF-1F05-F3ED-571B-46BC350C0C1B}"/>
                    </a:ext>
                  </a:extLst>
                </p14:cNvPr>
                <p14:cNvContentPartPr/>
                <p14:nvPr/>
              </p14:nvContentPartPr>
              <p14:xfrm>
                <a:off x="6830734" y="4369477"/>
                <a:ext cx="1080" cy="1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49FCFF-1F05-F3ED-571B-46BC350C0C1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13094" y="4351837"/>
                  <a:ext cx="3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782C2D-2706-24D1-C1E2-31D5BC77F6B5}"/>
                    </a:ext>
                  </a:extLst>
                </p14:cNvPr>
                <p14:cNvContentPartPr/>
                <p14:nvPr/>
              </p14:nvContentPartPr>
              <p14:xfrm>
                <a:off x="6777454" y="4343197"/>
                <a:ext cx="200880" cy="266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782C2D-2706-24D1-C1E2-31D5BC77F6B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59454" y="4325557"/>
                  <a:ext cx="23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1F04F5-ED1E-6CAB-6496-1B5BBA418FA2}"/>
                    </a:ext>
                  </a:extLst>
                </p14:cNvPr>
                <p14:cNvContentPartPr/>
                <p14:nvPr/>
              </p14:nvContentPartPr>
              <p14:xfrm>
                <a:off x="5500894" y="5565397"/>
                <a:ext cx="39960" cy="3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1F04F5-ED1E-6CAB-6496-1B5BBA418F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83254" y="5547757"/>
                  <a:ext cx="75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F3832C6-9E27-A16B-4CF9-07036BA88B86}"/>
                    </a:ext>
                  </a:extLst>
                </p14:cNvPr>
                <p14:cNvContentPartPr/>
                <p14:nvPr/>
              </p14:nvContentPartPr>
              <p14:xfrm>
                <a:off x="5530774" y="5646037"/>
                <a:ext cx="69840" cy="64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F3832C6-9E27-A16B-4CF9-07036BA88B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12774" y="5628037"/>
                  <a:ext cx="105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A95CB6-31A2-BA3E-FEFF-F0F56ABA79FC}"/>
                    </a:ext>
                  </a:extLst>
                </p14:cNvPr>
                <p14:cNvContentPartPr/>
                <p14:nvPr/>
              </p14:nvContentPartPr>
              <p14:xfrm>
                <a:off x="5032174" y="5613637"/>
                <a:ext cx="145440" cy="365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A95CB6-31A2-BA3E-FEFF-F0F56ABA79F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014174" y="5595637"/>
                  <a:ext cx="1810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F3180AD-485C-6E3C-1313-2297B68F578A}"/>
                    </a:ext>
                  </a:extLst>
                </p14:cNvPr>
                <p14:cNvContentPartPr/>
                <p14:nvPr/>
              </p14:nvContentPartPr>
              <p14:xfrm>
                <a:off x="5870614" y="5300077"/>
                <a:ext cx="77760" cy="241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F3180AD-485C-6E3C-1313-2297B68F57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852974" y="5282077"/>
                  <a:ext cx="113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40A598-4D43-62E8-A596-BC4930E49ED2}"/>
                    </a:ext>
                  </a:extLst>
                </p14:cNvPr>
                <p14:cNvContentPartPr/>
                <p14:nvPr/>
              </p14:nvContentPartPr>
              <p14:xfrm>
                <a:off x="5896894" y="5205037"/>
                <a:ext cx="206640" cy="20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40A598-4D43-62E8-A596-BC4930E49ED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79254" y="5187037"/>
                  <a:ext cx="242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85C9B2F-6FCA-1514-992A-9A088611802B}"/>
                    </a:ext>
                  </a:extLst>
                </p14:cNvPr>
                <p14:cNvContentPartPr/>
                <p14:nvPr/>
              </p14:nvContentPartPr>
              <p14:xfrm>
                <a:off x="5950534" y="5363077"/>
                <a:ext cx="92880" cy="53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85C9B2F-6FCA-1514-992A-9A088611802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32534" y="5345077"/>
                  <a:ext cx="128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D0B6F9E-8C9F-C0C5-BD46-C915D5C9B6DD}"/>
                    </a:ext>
                  </a:extLst>
                </p14:cNvPr>
                <p14:cNvContentPartPr/>
                <p14:nvPr/>
              </p14:nvContentPartPr>
              <p14:xfrm>
                <a:off x="5884294" y="5353717"/>
                <a:ext cx="657000" cy="333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D0B6F9E-8C9F-C0C5-BD46-C915D5C9B6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66294" y="5336077"/>
                  <a:ext cx="692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0EF3CD0-1E72-270C-FA2F-214EF2581382}"/>
                    </a:ext>
                  </a:extLst>
                </p14:cNvPr>
                <p14:cNvContentPartPr/>
                <p14:nvPr/>
              </p14:nvContentPartPr>
              <p14:xfrm>
                <a:off x="6054934" y="5716597"/>
                <a:ext cx="148680" cy="113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0EF3CD0-1E72-270C-FA2F-214EF258138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36934" y="5698597"/>
                  <a:ext cx="184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F81B9-7247-C5AD-980E-BD5D6DE73286}"/>
                    </a:ext>
                  </a:extLst>
                </p14:cNvPr>
                <p14:cNvContentPartPr/>
                <p14:nvPr/>
              </p14:nvContentPartPr>
              <p14:xfrm>
                <a:off x="6081214" y="5809477"/>
                <a:ext cx="157320" cy="245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F81B9-7247-C5AD-980E-BD5D6DE7328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63214" y="5791837"/>
                  <a:ext cx="192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4265B5-F59F-DC29-934A-0DF8736AF633}"/>
                    </a:ext>
                  </a:extLst>
                </p14:cNvPr>
                <p14:cNvContentPartPr/>
                <p14:nvPr/>
              </p14:nvContentPartPr>
              <p14:xfrm>
                <a:off x="6390094" y="5536957"/>
                <a:ext cx="304560" cy="360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4265B5-F59F-DC29-934A-0DF8736AF63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72094" y="5519317"/>
                  <a:ext cx="3402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7C25BD-54DA-5CF9-8CDB-A0E15C889A26}"/>
                    </a:ext>
                  </a:extLst>
                </p14:cNvPr>
                <p14:cNvContentPartPr/>
                <p14:nvPr/>
              </p14:nvContentPartPr>
              <p14:xfrm>
                <a:off x="6368134" y="5784277"/>
                <a:ext cx="8856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7C25BD-54DA-5CF9-8CDB-A0E15C889A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50134" y="5766637"/>
                  <a:ext cx="124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3FF6044-2940-7B79-EFAA-F8C97F1B1610}"/>
                    </a:ext>
                  </a:extLst>
                </p14:cNvPr>
                <p14:cNvContentPartPr/>
                <p14:nvPr/>
              </p14:nvContentPartPr>
              <p14:xfrm>
                <a:off x="6782494" y="5503117"/>
                <a:ext cx="120960" cy="200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3FF6044-2940-7B79-EFAA-F8C97F1B161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64494" y="5485477"/>
                  <a:ext cx="156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DA206B-00C0-F038-B690-118A703A85FB}"/>
                    </a:ext>
                  </a:extLst>
                </p14:cNvPr>
                <p14:cNvContentPartPr/>
                <p14:nvPr/>
              </p14:nvContentPartPr>
              <p14:xfrm>
                <a:off x="6672334" y="5240317"/>
                <a:ext cx="56880" cy="52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DA206B-00C0-F038-B690-118A703A85F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54694" y="5222677"/>
                  <a:ext cx="92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27A6FD-68C0-F331-9399-1D2F40529921}"/>
                    </a:ext>
                  </a:extLst>
                </p14:cNvPr>
                <p14:cNvContentPartPr/>
                <p14:nvPr/>
              </p14:nvContentPartPr>
              <p14:xfrm>
                <a:off x="6941614" y="5170117"/>
                <a:ext cx="21240" cy="15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27A6FD-68C0-F331-9399-1D2F4052992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23614" y="5152117"/>
                  <a:ext cx="56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22E88E-4CBE-F83C-F309-A34F0EC4E32A}"/>
                    </a:ext>
                  </a:extLst>
                </p14:cNvPr>
                <p14:cNvContentPartPr/>
                <p14:nvPr/>
              </p14:nvContentPartPr>
              <p14:xfrm>
                <a:off x="6993814" y="5168317"/>
                <a:ext cx="28080" cy="21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22E88E-4CBE-F83C-F309-A34F0EC4E3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75814" y="5150317"/>
                  <a:ext cx="63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8C8CBEF-0FD9-B2D2-5DAC-9249FD40E28C}"/>
                    </a:ext>
                  </a:extLst>
                </p14:cNvPr>
                <p14:cNvContentPartPr/>
                <p14:nvPr/>
              </p14:nvContentPartPr>
              <p14:xfrm>
                <a:off x="7345174" y="4764757"/>
                <a:ext cx="36720" cy="31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8C8CBEF-0FD9-B2D2-5DAC-9249FD40E28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327534" y="4746757"/>
                  <a:ext cx="72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48E282-8CE8-DF1E-0F90-0598EF1C58C0}"/>
                    </a:ext>
                  </a:extLst>
                </p14:cNvPr>
                <p14:cNvContentPartPr/>
                <p14:nvPr/>
              </p14:nvContentPartPr>
              <p14:xfrm>
                <a:off x="7507534" y="4597357"/>
                <a:ext cx="194040" cy="25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48E282-8CE8-DF1E-0F90-0598EF1C58C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89534" y="4579357"/>
                  <a:ext cx="229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C73C3E-EFC6-B60E-587A-F1F728725F7B}"/>
                    </a:ext>
                  </a:extLst>
                </p14:cNvPr>
                <p14:cNvContentPartPr/>
                <p14:nvPr/>
              </p14:nvContentPartPr>
              <p14:xfrm>
                <a:off x="7354174" y="4719037"/>
                <a:ext cx="701640" cy="411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C73C3E-EFC6-B60E-587A-F1F728725F7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336174" y="4701397"/>
                  <a:ext cx="7372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CCE74D-E3F9-4051-D742-F530F4825991}"/>
                    </a:ext>
                  </a:extLst>
                </p14:cNvPr>
                <p14:cNvContentPartPr/>
                <p14:nvPr/>
              </p14:nvContentPartPr>
              <p14:xfrm>
                <a:off x="7565134" y="5252557"/>
                <a:ext cx="141120" cy="11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CCE74D-E3F9-4051-D742-F530F482599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547494" y="5234557"/>
                  <a:ext cx="176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D48876-2CAC-B61A-D0E9-7913D66D8C8A}"/>
                    </a:ext>
                  </a:extLst>
                </p14:cNvPr>
                <p14:cNvContentPartPr/>
                <p14:nvPr/>
              </p14:nvContentPartPr>
              <p14:xfrm>
                <a:off x="7638574" y="5323477"/>
                <a:ext cx="108360" cy="203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D48876-2CAC-B61A-D0E9-7913D66D8C8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20934" y="5305477"/>
                  <a:ext cx="144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D21251-D6D6-FF0A-18EB-30CB8DECA3B7}"/>
                    </a:ext>
                  </a:extLst>
                </p14:cNvPr>
                <p14:cNvContentPartPr/>
                <p14:nvPr/>
              </p14:nvContentPartPr>
              <p14:xfrm>
                <a:off x="7787254" y="5180197"/>
                <a:ext cx="106200" cy="15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D21251-D6D6-FF0A-18EB-30CB8DECA3B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69614" y="5162197"/>
                  <a:ext cx="141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94BCC90-114C-5BDB-D6F3-8D75448DD252}"/>
                    </a:ext>
                  </a:extLst>
                </p14:cNvPr>
                <p14:cNvContentPartPr/>
                <p14:nvPr/>
              </p14:nvContentPartPr>
              <p14:xfrm>
                <a:off x="7970134" y="5055277"/>
                <a:ext cx="218520" cy="153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94BCC90-114C-5BDB-D6F3-8D75448DD25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52494" y="5037277"/>
                  <a:ext cx="254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A83CDE-C59D-C28D-2CF4-E8D9EF4C6353}"/>
                    </a:ext>
                  </a:extLst>
                </p14:cNvPr>
                <p14:cNvContentPartPr/>
                <p14:nvPr/>
              </p14:nvContentPartPr>
              <p14:xfrm>
                <a:off x="8277934" y="4842517"/>
                <a:ext cx="108360" cy="343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A83CDE-C59D-C28D-2CF4-E8D9EF4C635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59934" y="4824877"/>
                  <a:ext cx="144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83E45B-A4CE-D7A3-FD50-34F672E93652}"/>
                    </a:ext>
                  </a:extLst>
                </p14:cNvPr>
                <p14:cNvContentPartPr/>
                <p14:nvPr/>
              </p14:nvContentPartPr>
              <p14:xfrm>
                <a:off x="8304214" y="4838197"/>
                <a:ext cx="236160" cy="144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83E45B-A4CE-D7A3-FD50-34F672E9365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86574" y="4820557"/>
                  <a:ext cx="271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39B14AB-FAB8-1D40-4EE2-04B434FE77A6}"/>
                    </a:ext>
                  </a:extLst>
                </p14:cNvPr>
                <p14:cNvContentPartPr/>
                <p14:nvPr/>
              </p14:nvContentPartPr>
              <p14:xfrm>
                <a:off x="8071654" y="4327717"/>
                <a:ext cx="1042920" cy="380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39B14AB-FAB8-1D40-4EE2-04B434FE77A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053654" y="4310077"/>
                  <a:ext cx="10785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0C30AF-6047-98F3-0B30-9248401F4FF9}"/>
                    </a:ext>
                  </a:extLst>
                </p14:cNvPr>
                <p14:cNvContentPartPr/>
                <p14:nvPr/>
              </p14:nvContentPartPr>
              <p14:xfrm>
                <a:off x="8745574" y="4603477"/>
                <a:ext cx="178920" cy="327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0C30AF-6047-98F3-0B30-9248401F4FF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27574" y="4585477"/>
                  <a:ext cx="214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E3B3B14-474A-B086-EC30-E7E486CD2B44}"/>
                    </a:ext>
                  </a:extLst>
                </p14:cNvPr>
                <p14:cNvContentPartPr/>
                <p14:nvPr/>
              </p14:nvContentPartPr>
              <p14:xfrm>
                <a:off x="8986414" y="4517077"/>
                <a:ext cx="300960" cy="191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E3B3B14-474A-B086-EC30-E7E486CD2B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68774" y="4499437"/>
                  <a:ext cx="336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DBD5D8-9B7F-139D-6C72-C30045093527}"/>
                    </a:ext>
                  </a:extLst>
                </p14:cNvPr>
                <p14:cNvContentPartPr/>
                <p14:nvPr/>
              </p14:nvContentPartPr>
              <p14:xfrm>
                <a:off x="9380614" y="4375597"/>
                <a:ext cx="298440" cy="147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DBD5D8-9B7F-139D-6C72-C3004509352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362974" y="4357597"/>
                  <a:ext cx="334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4B6E158-0453-2B7C-B107-0AEA6EE13243}"/>
                    </a:ext>
                  </a:extLst>
                </p14:cNvPr>
                <p14:cNvContentPartPr/>
                <p14:nvPr/>
              </p14:nvContentPartPr>
              <p14:xfrm>
                <a:off x="9672574" y="4094077"/>
                <a:ext cx="60840" cy="54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4B6E158-0453-2B7C-B107-0AEA6EE132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54574" y="4076437"/>
                  <a:ext cx="96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82EFD7-160A-EDC0-D8C5-2E63716EA724}"/>
                    </a:ext>
                  </a:extLst>
                </p14:cNvPr>
                <p14:cNvContentPartPr/>
                <p14:nvPr/>
              </p14:nvContentPartPr>
              <p14:xfrm>
                <a:off x="9734134" y="4152757"/>
                <a:ext cx="63360" cy="5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82EFD7-160A-EDC0-D8C5-2E63716EA72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716134" y="4134757"/>
                  <a:ext cx="99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9CD0E6C-1396-720A-8768-D48173EB351B}"/>
                    </a:ext>
                  </a:extLst>
                </p14:cNvPr>
                <p14:cNvContentPartPr/>
                <p14:nvPr/>
              </p14:nvContentPartPr>
              <p14:xfrm>
                <a:off x="10022134" y="3705637"/>
                <a:ext cx="216000" cy="416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9CD0E6C-1396-720A-8768-D48173EB351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04134" y="3687997"/>
                  <a:ext cx="2516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A02E193-5983-A396-0461-8C074F5937A9}"/>
                    </a:ext>
                  </a:extLst>
                </p14:cNvPr>
                <p14:cNvContentPartPr/>
                <p14:nvPr/>
              </p14:nvContentPartPr>
              <p14:xfrm>
                <a:off x="10206814" y="3641197"/>
                <a:ext cx="242640" cy="338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A02E193-5983-A396-0461-8C074F5937A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189174" y="3623557"/>
                  <a:ext cx="278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7C73662-63A9-6CEB-F311-23E17CE0CBE3}"/>
                    </a:ext>
                  </a:extLst>
                </p14:cNvPr>
                <p14:cNvContentPartPr/>
                <p14:nvPr/>
              </p14:nvContentPartPr>
              <p14:xfrm>
                <a:off x="10483654" y="3558757"/>
                <a:ext cx="157680" cy="19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7C73662-63A9-6CEB-F311-23E17CE0CBE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65654" y="3540757"/>
                  <a:ext cx="193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3C9162B-E19F-39AA-6161-8E73784A8066}"/>
                    </a:ext>
                  </a:extLst>
                </p14:cNvPr>
                <p14:cNvContentPartPr/>
                <p14:nvPr/>
              </p14:nvContentPartPr>
              <p14:xfrm>
                <a:off x="10797574" y="3490357"/>
                <a:ext cx="57960" cy="155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3C9162B-E19F-39AA-6161-8E73784A806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779934" y="3472717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015228-09B2-D33E-83E9-7B2D5EBCF496}"/>
                    </a:ext>
                  </a:extLst>
                </p14:cNvPr>
                <p14:cNvContentPartPr/>
                <p14:nvPr/>
              </p14:nvContentPartPr>
              <p14:xfrm>
                <a:off x="10972894" y="3329437"/>
                <a:ext cx="253080" cy="223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015228-09B2-D33E-83E9-7B2D5EBCF49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954894" y="3311437"/>
                  <a:ext cx="288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CE994D-BE41-70E8-BACB-E3F24C7CB186}"/>
                    </a:ext>
                  </a:extLst>
                </p14:cNvPr>
                <p14:cNvContentPartPr/>
                <p14:nvPr/>
              </p14:nvContentPartPr>
              <p14:xfrm>
                <a:off x="11199694" y="3125677"/>
                <a:ext cx="70200" cy="50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CE994D-BE41-70E8-BACB-E3F24C7CB1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82054" y="3108037"/>
                  <a:ext cx="105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90B876-BD2B-0ED0-5FEC-8F0889D1E954}"/>
                    </a:ext>
                  </a:extLst>
                </p14:cNvPr>
                <p14:cNvContentPartPr/>
                <p14:nvPr/>
              </p14:nvContentPartPr>
              <p14:xfrm>
                <a:off x="11306614" y="2955037"/>
                <a:ext cx="81000" cy="157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90B876-BD2B-0ED0-5FEC-8F0889D1E95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288974" y="2937397"/>
                  <a:ext cx="116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CFAECE-1FB4-90A2-2F8B-2E44C4189BAE}"/>
                    </a:ext>
                  </a:extLst>
                </p14:cNvPr>
                <p14:cNvContentPartPr/>
                <p14:nvPr/>
              </p14:nvContentPartPr>
              <p14:xfrm>
                <a:off x="11497414" y="2970877"/>
                <a:ext cx="82080" cy="258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CFAECE-1FB4-90A2-2F8B-2E44C4189BA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79414" y="2953237"/>
                  <a:ext cx="117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A2D3266-01DE-33E8-B7B9-112C64935F80}"/>
                    </a:ext>
                  </a:extLst>
                </p14:cNvPr>
                <p14:cNvContentPartPr/>
                <p14:nvPr/>
              </p14:nvContentPartPr>
              <p14:xfrm>
                <a:off x="11507854" y="2900317"/>
                <a:ext cx="297720" cy="182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A2D3266-01DE-33E8-B7B9-112C64935F8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490214" y="2882677"/>
                  <a:ext cx="333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CEF564B-6F28-6071-69C4-4CE3D7E66287}"/>
                    </a:ext>
                  </a:extLst>
                </p14:cNvPr>
                <p14:cNvContentPartPr/>
                <p14:nvPr/>
              </p14:nvContentPartPr>
              <p14:xfrm>
                <a:off x="11751214" y="2728237"/>
                <a:ext cx="135720" cy="8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CEF564B-6F28-6071-69C4-4CE3D7E662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733574" y="2710597"/>
                  <a:ext cx="171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90D854D-4BA3-F9A5-5A88-4391183C8913}"/>
                    </a:ext>
                  </a:extLst>
                </p14:cNvPr>
                <p14:cNvContentPartPr/>
                <p14:nvPr/>
              </p14:nvContentPartPr>
              <p14:xfrm>
                <a:off x="11886214" y="2604397"/>
                <a:ext cx="32040" cy="135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90D854D-4BA3-F9A5-5A88-4391183C891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868214" y="2586757"/>
                  <a:ext cx="6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70E59E-5C14-C161-2B8B-34BE67F882DC}"/>
                    </a:ext>
                  </a:extLst>
                </p14:cNvPr>
                <p14:cNvContentPartPr/>
                <p14:nvPr/>
              </p14:nvContentPartPr>
              <p14:xfrm>
                <a:off x="8104774" y="6034477"/>
                <a:ext cx="451800" cy="263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70E59E-5C14-C161-2B8B-34BE67F882D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087134" y="6016837"/>
                  <a:ext cx="487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5C2832C-B8F2-FB71-83A9-C4BC2E9D9DA1}"/>
                    </a:ext>
                  </a:extLst>
                </p14:cNvPr>
                <p14:cNvContentPartPr/>
                <p14:nvPr/>
              </p14:nvContentPartPr>
              <p14:xfrm>
                <a:off x="8317894" y="6191077"/>
                <a:ext cx="174600" cy="366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5C2832C-B8F2-FB71-83A9-C4BC2E9D9D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00254" y="6173437"/>
                  <a:ext cx="2102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1CCE692-3AFC-55C0-668D-AADC6D7F4919}"/>
                    </a:ext>
                  </a:extLst>
                </p14:cNvPr>
                <p14:cNvContentPartPr/>
                <p14:nvPr/>
              </p14:nvContentPartPr>
              <p14:xfrm>
                <a:off x="8625694" y="6326437"/>
                <a:ext cx="182520" cy="12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1CCE692-3AFC-55C0-668D-AADC6D7F491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607694" y="6308797"/>
                  <a:ext cx="218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A8288F-B697-54C2-B1F6-CE37105F5E86}"/>
                    </a:ext>
                  </a:extLst>
                </p14:cNvPr>
                <p14:cNvContentPartPr/>
                <p14:nvPr/>
              </p14:nvContentPartPr>
              <p14:xfrm>
                <a:off x="8852494" y="6226717"/>
                <a:ext cx="201600" cy="125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A8288F-B697-54C2-B1F6-CE37105F5E8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34494" y="6209077"/>
                  <a:ext cx="237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62F0F4-13FF-BDD2-3EE6-F5CD0F0616BD}"/>
                    </a:ext>
                  </a:extLst>
                </p14:cNvPr>
                <p14:cNvContentPartPr/>
                <p14:nvPr/>
              </p14:nvContentPartPr>
              <p14:xfrm>
                <a:off x="9014134" y="6093157"/>
                <a:ext cx="242640" cy="169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62F0F4-13FF-BDD2-3EE6-F5CD0F0616B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96134" y="6075517"/>
                  <a:ext cx="278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71004-29F7-6506-4E2B-4C58F5E8D33D}"/>
                    </a:ext>
                  </a:extLst>
                </p14:cNvPr>
                <p14:cNvContentPartPr/>
                <p14:nvPr/>
              </p14:nvContentPartPr>
              <p14:xfrm>
                <a:off x="9301774" y="5833597"/>
                <a:ext cx="127800" cy="75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71004-29F7-6506-4E2B-4C58F5E8D33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83774" y="5815597"/>
                  <a:ext cx="163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5F8A511-66B6-C7D8-DA23-A300D84FBC76}"/>
                    </a:ext>
                  </a:extLst>
                </p14:cNvPr>
                <p14:cNvContentPartPr/>
                <p14:nvPr/>
              </p14:nvContentPartPr>
              <p14:xfrm>
                <a:off x="9436774" y="5876797"/>
                <a:ext cx="72000" cy="6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5F8A511-66B6-C7D8-DA23-A300D84FBC7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419134" y="5859157"/>
                  <a:ext cx="107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211BAE5-E573-2150-0CBA-32177A5A290C}"/>
                    </a:ext>
                  </a:extLst>
                </p14:cNvPr>
                <p14:cNvContentPartPr/>
                <p14:nvPr/>
              </p14:nvContentPartPr>
              <p14:xfrm>
                <a:off x="9386374" y="5670517"/>
                <a:ext cx="316440" cy="435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211BAE5-E573-2150-0CBA-32177A5A290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368734" y="5652877"/>
                  <a:ext cx="352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76D15C-44FF-933D-D773-9D98FE756D9E}"/>
                    </a:ext>
                  </a:extLst>
                </p14:cNvPr>
                <p14:cNvContentPartPr/>
                <p14:nvPr/>
              </p14:nvContentPartPr>
              <p14:xfrm>
                <a:off x="7056094" y="3678997"/>
                <a:ext cx="4601880" cy="2665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76D15C-44FF-933D-D773-9D98FE756D9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38094" y="3661357"/>
                  <a:ext cx="4637520" cy="270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A244492-3B22-8545-6D9D-0F5D8F6DF7C1}"/>
              </a:ext>
            </a:extLst>
          </p:cNvPr>
          <p:cNvGrpSpPr/>
          <p:nvPr/>
        </p:nvGrpSpPr>
        <p:grpSpPr>
          <a:xfrm>
            <a:off x="9853654" y="3919477"/>
            <a:ext cx="2225160" cy="2754360"/>
            <a:chOff x="9853654" y="3919477"/>
            <a:chExt cx="2225160" cy="27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96D01C4-57B3-2027-5798-2B7C0A060C12}"/>
                    </a:ext>
                  </a:extLst>
                </p14:cNvPr>
                <p14:cNvContentPartPr/>
                <p14:nvPr/>
              </p14:nvContentPartPr>
              <p14:xfrm>
                <a:off x="9901174" y="4998037"/>
                <a:ext cx="74160" cy="421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96D01C4-57B3-2027-5798-2B7C0A060C1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883534" y="4980037"/>
                  <a:ext cx="109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00D3D9-80FB-15E3-3F6A-0A957A8AECEA}"/>
                    </a:ext>
                  </a:extLst>
                </p14:cNvPr>
                <p14:cNvContentPartPr/>
                <p14:nvPr/>
              </p14:nvContentPartPr>
              <p14:xfrm>
                <a:off x="9931774" y="4994437"/>
                <a:ext cx="176400" cy="203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00D3D9-80FB-15E3-3F6A-0A957A8AECE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913774" y="4976797"/>
                  <a:ext cx="212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157B17B-298A-07AD-3E75-114E71137F30}"/>
                    </a:ext>
                  </a:extLst>
                </p14:cNvPr>
                <p14:cNvContentPartPr/>
                <p14:nvPr/>
              </p14:nvContentPartPr>
              <p14:xfrm>
                <a:off x="9917374" y="5108917"/>
                <a:ext cx="172800" cy="12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157B17B-298A-07AD-3E75-114E71137F3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899734" y="5091277"/>
                  <a:ext cx="208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7A11179-033B-9A4D-E482-83D1A8AE8390}"/>
                    </a:ext>
                  </a:extLst>
                </p14:cNvPr>
                <p14:cNvContentPartPr/>
                <p14:nvPr/>
              </p14:nvContentPartPr>
              <p14:xfrm>
                <a:off x="10205014" y="4946917"/>
                <a:ext cx="97200" cy="88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7A11179-033B-9A4D-E482-83D1A8AE839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187374" y="4928917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F5F7674-50B9-FF61-E251-9627CD128C62}"/>
                    </a:ext>
                  </a:extLst>
                </p14:cNvPr>
                <p14:cNvContentPartPr/>
                <p14:nvPr/>
              </p14:nvContentPartPr>
              <p14:xfrm>
                <a:off x="10270534" y="4952317"/>
                <a:ext cx="103320" cy="84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F5F7674-50B9-FF61-E251-9627CD128C6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252534" y="4934677"/>
                  <a:ext cx="138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BC595CB-FB08-1ED1-7DFC-8CDE0EB38FBD}"/>
                    </a:ext>
                  </a:extLst>
                </p14:cNvPr>
                <p14:cNvContentPartPr/>
                <p14:nvPr/>
              </p14:nvContentPartPr>
              <p14:xfrm>
                <a:off x="10537654" y="4782757"/>
                <a:ext cx="24120" cy="1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BC595CB-FB08-1ED1-7DFC-8CDE0EB38FB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20014" y="4764757"/>
                  <a:ext cx="59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656956-24B7-AAEA-3A71-86B608B55ED6}"/>
                    </a:ext>
                  </a:extLst>
                </p14:cNvPr>
                <p14:cNvContentPartPr/>
                <p14:nvPr/>
              </p14:nvContentPartPr>
              <p14:xfrm>
                <a:off x="10699294" y="4550917"/>
                <a:ext cx="185400" cy="178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656956-24B7-AAEA-3A71-86B608B55ED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681654" y="4532917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857AE44-C272-4782-60AA-CE208005CB0E}"/>
                    </a:ext>
                  </a:extLst>
                </p14:cNvPr>
                <p14:cNvContentPartPr/>
                <p14:nvPr/>
              </p14:nvContentPartPr>
              <p14:xfrm>
                <a:off x="10934374" y="4469557"/>
                <a:ext cx="170640" cy="25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857AE44-C272-4782-60AA-CE208005CB0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916734" y="4451917"/>
                  <a:ext cx="206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CDE8D82-5E43-3CD4-2577-D393A21350A1}"/>
                    </a:ext>
                  </a:extLst>
                </p14:cNvPr>
                <p14:cNvContentPartPr/>
                <p14:nvPr/>
              </p14:nvContentPartPr>
              <p14:xfrm>
                <a:off x="10987294" y="4374877"/>
                <a:ext cx="119520" cy="309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CDE8D82-5E43-3CD4-2577-D393A21350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969294" y="4356877"/>
                  <a:ext cx="155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92C8EA7-FBAB-DB2D-286B-A20D468342CA}"/>
                    </a:ext>
                  </a:extLst>
                </p14:cNvPr>
                <p14:cNvContentPartPr/>
                <p14:nvPr/>
              </p14:nvContentPartPr>
              <p14:xfrm>
                <a:off x="11182054" y="4284877"/>
                <a:ext cx="164520" cy="174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92C8EA7-FBAB-DB2D-286B-A20D468342C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164414" y="4267237"/>
                  <a:ext cx="200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30C8F83-E40A-D7E1-5430-351DA376808A}"/>
                    </a:ext>
                  </a:extLst>
                </p14:cNvPr>
                <p14:cNvContentPartPr/>
                <p14:nvPr/>
              </p14:nvContentPartPr>
              <p14:xfrm>
                <a:off x="11513614" y="4182277"/>
                <a:ext cx="105480" cy="41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30C8F83-E40A-D7E1-5430-351DA376808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495614" y="4164277"/>
                  <a:ext cx="141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FE9FA6D-FE87-7D03-8B2C-C97CC9DA409F}"/>
                    </a:ext>
                  </a:extLst>
                </p14:cNvPr>
                <p14:cNvContentPartPr/>
                <p14:nvPr/>
              </p14:nvContentPartPr>
              <p14:xfrm>
                <a:off x="11561854" y="4229437"/>
                <a:ext cx="58680" cy="49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FE9FA6D-FE87-7D03-8B2C-C97CC9DA409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544214" y="4211437"/>
                  <a:ext cx="94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50C95D-FF33-2CFC-433C-32AA7B5400C5}"/>
                    </a:ext>
                  </a:extLst>
                </p14:cNvPr>
                <p14:cNvContentPartPr/>
                <p14:nvPr/>
              </p14:nvContentPartPr>
              <p14:xfrm>
                <a:off x="11664094" y="4068877"/>
                <a:ext cx="122760" cy="19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50C95D-FF33-2CFC-433C-32AA7B5400C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646454" y="4051237"/>
                  <a:ext cx="158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3C2BAA3-AEE5-EEBA-2844-51D76A541488}"/>
                    </a:ext>
                  </a:extLst>
                </p14:cNvPr>
                <p14:cNvContentPartPr/>
                <p14:nvPr/>
              </p14:nvContentPartPr>
              <p14:xfrm>
                <a:off x="11832574" y="4079677"/>
                <a:ext cx="11160" cy="11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3C2BAA3-AEE5-EEBA-2844-51D76A54148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814574" y="4061677"/>
                  <a:ext cx="46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AE5238-3A51-CA5F-5D8F-8B62E8D72134}"/>
                    </a:ext>
                  </a:extLst>
                </p14:cNvPr>
                <p14:cNvContentPartPr/>
                <p14:nvPr/>
              </p14:nvContentPartPr>
              <p14:xfrm>
                <a:off x="11894854" y="3919477"/>
                <a:ext cx="137160" cy="214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AE5238-3A51-CA5F-5D8F-8B62E8D7213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876854" y="3901477"/>
                  <a:ext cx="172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959747F-7523-BFB1-FEAF-97DB84C844D8}"/>
                    </a:ext>
                  </a:extLst>
                </p14:cNvPr>
                <p14:cNvContentPartPr/>
                <p14:nvPr/>
              </p14:nvContentPartPr>
              <p14:xfrm>
                <a:off x="10350094" y="5716957"/>
                <a:ext cx="81720" cy="57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959747F-7523-BFB1-FEAF-97DB84C844D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332454" y="5699317"/>
                  <a:ext cx="117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C0EE7DE-A52C-831C-18C7-922B8FBE1DC5}"/>
                    </a:ext>
                  </a:extLst>
                </p14:cNvPr>
                <p14:cNvContentPartPr/>
                <p14:nvPr/>
              </p14:nvContentPartPr>
              <p14:xfrm>
                <a:off x="10391854" y="5747917"/>
                <a:ext cx="124560" cy="93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C0EE7DE-A52C-831C-18C7-922B8FBE1D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374214" y="5729917"/>
                  <a:ext cx="160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A9B4AC1-E4DC-16BB-13A8-B40E37072183}"/>
                    </a:ext>
                  </a:extLst>
                </p14:cNvPr>
                <p14:cNvContentPartPr/>
                <p14:nvPr/>
              </p14:nvContentPartPr>
              <p14:xfrm>
                <a:off x="10642774" y="5564317"/>
                <a:ext cx="104040" cy="60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A9B4AC1-E4DC-16BB-13A8-B40E3707218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24774" y="5546317"/>
                  <a:ext cx="139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B2AD14D-6D14-DCEA-F163-9DCD06F52B32}"/>
                    </a:ext>
                  </a:extLst>
                </p14:cNvPr>
                <p14:cNvContentPartPr/>
                <p14:nvPr/>
              </p14:nvContentPartPr>
              <p14:xfrm>
                <a:off x="10807294" y="5297197"/>
                <a:ext cx="208080" cy="212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B2AD14D-6D14-DCEA-F163-9DCD06F52B3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789654" y="5279557"/>
                  <a:ext cx="243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6D206DF-0F4E-0672-9A02-5E0FAABE5C17}"/>
                    </a:ext>
                  </a:extLst>
                </p14:cNvPr>
                <p14:cNvContentPartPr/>
                <p14:nvPr/>
              </p14:nvContentPartPr>
              <p14:xfrm>
                <a:off x="11070814" y="5229877"/>
                <a:ext cx="107280" cy="119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6D206DF-0F4E-0672-9A02-5E0FAABE5C1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053174" y="5211877"/>
                  <a:ext cx="142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BD8E152-E9E4-3D9C-F15F-FB0227248BBE}"/>
                    </a:ext>
                  </a:extLst>
                </p14:cNvPr>
                <p14:cNvContentPartPr/>
                <p14:nvPr/>
              </p14:nvContentPartPr>
              <p14:xfrm>
                <a:off x="11226334" y="5157877"/>
                <a:ext cx="155880" cy="19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BD8E152-E9E4-3D9C-F15F-FB0227248BB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208334" y="5140237"/>
                  <a:ext cx="191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9E77F1A-7337-7BC3-9753-8BB9FAECF803}"/>
                    </a:ext>
                  </a:extLst>
                </p14:cNvPr>
                <p14:cNvContentPartPr/>
                <p14:nvPr/>
              </p14:nvContentPartPr>
              <p14:xfrm>
                <a:off x="11538814" y="5357317"/>
                <a:ext cx="49320" cy="158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9E77F1A-7337-7BC3-9753-8BB9FAECF80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520814" y="5339677"/>
                  <a:ext cx="84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D5DD51-4018-CCF7-0563-03519658F420}"/>
                    </a:ext>
                  </a:extLst>
                </p14:cNvPr>
                <p14:cNvContentPartPr/>
                <p14:nvPr/>
              </p14:nvContentPartPr>
              <p14:xfrm>
                <a:off x="11657614" y="5263717"/>
                <a:ext cx="105120" cy="133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D5DD51-4018-CCF7-0563-03519658F42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639614" y="5245717"/>
                  <a:ext cx="14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62471BD-D3B5-C025-6F47-2C53C0DDF57D}"/>
                    </a:ext>
                  </a:extLst>
                </p14:cNvPr>
                <p14:cNvContentPartPr/>
                <p14:nvPr/>
              </p14:nvContentPartPr>
              <p14:xfrm>
                <a:off x="11619094" y="4727677"/>
                <a:ext cx="220680" cy="347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62471BD-D3B5-C025-6F47-2C53C0DDF57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601094" y="4709677"/>
                  <a:ext cx="2563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7E89ADC-260D-1A55-20C8-40B45C83349E}"/>
                    </a:ext>
                  </a:extLst>
                </p14:cNvPr>
                <p14:cNvContentPartPr/>
                <p14:nvPr/>
              </p14:nvContentPartPr>
              <p14:xfrm>
                <a:off x="11748334" y="4768357"/>
                <a:ext cx="131400" cy="80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7E89ADC-260D-1A55-20C8-40B45C83349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730334" y="4750357"/>
                  <a:ext cx="167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680983-3F62-F951-3AFC-C463DD95E3E3}"/>
                    </a:ext>
                  </a:extLst>
                </p14:cNvPr>
                <p14:cNvContentPartPr/>
                <p14:nvPr/>
              </p14:nvContentPartPr>
              <p14:xfrm>
                <a:off x="11797654" y="4802557"/>
                <a:ext cx="45720" cy="8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680983-3F62-F951-3AFC-C463DD95E3E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779654" y="4784917"/>
                  <a:ext cx="81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5DEBCC7-C0A7-318D-0D16-D7519CED3325}"/>
                    </a:ext>
                  </a:extLst>
                </p14:cNvPr>
                <p14:cNvContentPartPr/>
                <p14:nvPr/>
              </p14:nvContentPartPr>
              <p14:xfrm>
                <a:off x="11907814" y="4671157"/>
                <a:ext cx="171000" cy="173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5DEBCC7-C0A7-318D-0D16-D7519CED332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890174" y="4653517"/>
                  <a:ext cx="206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1EF4BA-73E3-6AA9-230E-9D44B6090814}"/>
                    </a:ext>
                  </a:extLst>
                </p14:cNvPr>
                <p14:cNvContentPartPr/>
                <p14:nvPr/>
              </p14:nvContentPartPr>
              <p14:xfrm>
                <a:off x="9853654" y="6126277"/>
                <a:ext cx="104040" cy="242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1EF4BA-73E3-6AA9-230E-9D44B609081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35654" y="6108277"/>
                  <a:ext cx="139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2B3660-0F91-0AC4-B628-FB33D87965BC}"/>
                    </a:ext>
                  </a:extLst>
                </p14:cNvPr>
                <p14:cNvContentPartPr/>
                <p14:nvPr/>
              </p14:nvContentPartPr>
              <p14:xfrm>
                <a:off x="10022134" y="6132397"/>
                <a:ext cx="36720" cy="13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2B3660-0F91-0AC4-B628-FB33D87965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004134" y="6114397"/>
                  <a:ext cx="72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3CA6DAD-038C-6109-AA85-760A60CBDA26}"/>
                    </a:ext>
                  </a:extLst>
                </p14:cNvPr>
                <p14:cNvContentPartPr/>
                <p14:nvPr/>
              </p14:nvContentPartPr>
              <p14:xfrm>
                <a:off x="10097374" y="5950597"/>
                <a:ext cx="141840" cy="166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3CA6DAD-038C-6109-AA85-760A60CBDA2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079734" y="5932957"/>
                  <a:ext cx="177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8A85C36-FF9E-6C7A-CCE1-4F7B653F1E2A}"/>
                    </a:ext>
                  </a:extLst>
                </p14:cNvPr>
                <p14:cNvContentPartPr/>
                <p14:nvPr/>
              </p14:nvContentPartPr>
              <p14:xfrm>
                <a:off x="10440454" y="6417517"/>
                <a:ext cx="186840" cy="182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8A85C36-FF9E-6C7A-CCE1-4F7B653F1E2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422814" y="6399877"/>
                  <a:ext cx="22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5BC4908-8434-7181-6EDA-2C4CC01EDBCE}"/>
                    </a:ext>
                  </a:extLst>
                </p14:cNvPr>
                <p14:cNvContentPartPr/>
                <p14:nvPr/>
              </p14:nvContentPartPr>
              <p14:xfrm>
                <a:off x="10537654" y="6506437"/>
                <a:ext cx="145080" cy="167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5BC4908-8434-7181-6EDA-2C4CC01EDBC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19654" y="6488437"/>
                  <a:ext cx="18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E860E5-20E5-2AAE-39CF-3BB66322D861}"/>
                    </a:ext>
                  </a:extLst>
                </p14:cNvPr>
                <p14:cNvContentPartPr/>
                <p14:nvPr/>
              </p14:nvContentPartPr>
              <p14:xfrm>
                <a:off x="10769134" y="6406717"/>
                <a:ext cx="77040" cy="74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E860E5-20E5-2AAE-39CF-3BB66322D86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751494" y="6389077"/>
                  <a:ext cx="112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0FEFA95-A225-F2F9-2ADC-5A703484C317}"/>
                    </a:ext>
                  </a:extLst>
                </p14:cNvPr>
                <p14:cNvContentPartPr/>
                <p14:nvPr/>
              </p14:nvContentPartPr>
              <p14:xfrm>
                <a:off x="10846174" y="6484117"/>
                <a:ext cx="40680" cy="29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0FEFA95-A225-F2F9-2ADC-5A703484C31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828534" y="6466477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01DAB90-7162-2636-03C5-7B600150DAA7}"/>
                    </a:ext>
                  </a:extLst>
                </p14:cNvPr>
                <p14:cNvContentPartPr/>
                <p14:nvPr/>
              </p14:nvContentPartPr>
              <p14:xfrm>
                <a:off x="11045974" y="6150397"/>
                <a:ext cx="95400" cy="294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01DAB90-7162-2636-03C5-7B600150DAA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027974" y="6132757"/>
                  <a:ext cx="131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B83424C-A052-ADB6-6FF3-617EE8BC02C2}"/>
                    </a:ext>
                  </a:extLst>
                </p14:cNvPr>
                <p14:cNvContentPartPr/>
                <p14:nvPr/>
              </p14:nvContentPartPr>
              <p14:xfrm>
                <a:off x="11237854" y="6166597"/>
                <a:ext cx="138240" cy="174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B83424C-A052-ADB6-6FF3-617EE8BC02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219854" y="6148957"/>
                  <a:ext cx="173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0E0E228-9DF7-95FE-6BFA-BA07E8FDD1F9}"/>
                    </a:ext>
                  </a:extLst>
                </p14:cNvPr>
                <p14:cNvContentPartPr/>
                <p14:nvPr/>
              </p14:nvContentPartPr>
              <p14:xfrm>
                <a:off x="11438374" y="5966797"/>
                <a:ext cx="72000" cy="61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0E0E228-9DF7-95FE-6BFA-BA07E8FDD1F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420374" y="5948797"/>
                  <a:ext cx="107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76F1F8F-DE81-0E62-96B2-4B8C6AE49872}"/>
                    </a:ext>
                  </a:extLst>
                </p14:cNvPr>
                <p14:cNvContentPartPr/>
                <p14:nvPr/>
              </p14:nvContentPartPr>
              <p14:xfrm>
                <a:off x="11631334" y="5739637"/>
                <a:ext cx="101520" cy="28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76F1F8F-DE81-0E62-96B2-4B8C6AE4987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613694" y="5721997"/>
                  <a:ext cx="137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B645FCD-72F4-848A-2D6A-74CF993D96F7}"/>
                    </a:ext>
                  </a:extLst>
                </p14:cNvPr>
                <p14:cNvContentPartPr/>
                <p14:nvPr/>
              </p14:nvContentPartPr>
              <p14:xfrm>
                <a:off x="11773894" y="5779237"/>
                <a:ext cx="33840" cy="23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B645FCD-72F4-848A-2D6A-74CF993D96F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756254" y="5761597"/>
                  <a:ext cx="69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3F5D0A3-92C6-20DE-110C-85809F0706E7}"/>
                    </a:ext>
                  </a:extLst>
                </p14:cNvPr>
                <p14:cNvContentPartPr/>
                <p14:nvPr/>
              </p14:nvContentPartPr>
              <p14:xfrm>
                <a:off x="11874334" y="5638477"/>
                <a:ext cx="121680" cy="199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3F5D0A3-92C6-20DE-110C-85809F0706E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856694" y="5620477"/>
                  <a:ext cx="157320" cy="23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100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4566-84B4-464B-8A66-4A721CF5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1013"/>
          </a:xfrm>
        </p:spPr>
        <p:txBody>
          <a:bodyPr/>
          <a:lstStyle/>
          <a:p>
            <a:r>
              <a:rPr lang="en-US" dirty="0"/>
              <a:t>Pulse oximeter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EA4D-0CB3-4DB3-BAEC-E9FF75693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2155CD4-9ED3-4719-A306-8B2CE5F98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49" y="1550163"/>
            <a:ext cx="5137183" cy="4043562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0527929-4499-45B6-8689-BFCFE3689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16" r="47979"/>
          <a:stretch/>
        </p:blipFill>
        <p:spPr>
          <a:xfrm>
            <a:off x="262095" y="1928191"/>
            <a:ext cx="5614057" cy="27594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156DA-B30A-C000-83DF-9C327F7CE19C}"/>
              </a:ext>
            </a:extLst>
          </p:cNvPr>
          <p:cNvGrpSpPr/>
          <p:nvPr/>
        </p:nvGrpSpPr>
        <p:grpSpPr>
          <a:xfrm>
            <a:off x="65279" y="3369563"/>
            <a:ext cx="546840" cy="875520"/>
            <a:chOff x="65279" y="3369563"/>
            <a:chExt cx="54684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FBB99D-2B7A-20BD-D16D-5B1FF133180E}"/>
                    </a:ext>
                  </a:extLst>
                </p14:cNvPr>
                <p14:cNvContentPartPr/>
                <p14:nvPr/>
              </p14:nvContentPartPr>
              <p14:xfrm>
                <a:off x="441839" y="3392603"/>
                <a:ext cx="61560" cy="852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FBB99D-2B7A-20BD-D16D-5B1FF13318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839" y="3374603"/>
                  <a:ext cx="9720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B486EF-1E95-3BCA-2192-019C429E148E}"/>
                    </a:ext>
                  </a:extLst>
                </p14:cNvPr>
                <p14:cNvContentPartPr/>
                <p14:nvPr/>
              </p14:nvContentPartPr>
              <p14:xfrm>
                <a:off x="403679" y="3369563"/>
                <a:ext cx="208440" cy="116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B486EF-1E95-3BCA-2192-019C429E14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79" y="3351563"/>
                  <a:ext cx="24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7D43C8-D2C4-8DB7-8C1D-842D53A5040A}"/>
                    </a:ext>
                  </a:extLst>
                </p14:cNvPr>
                <p14:cNvContentPartPr/>
                <p14:nvPr/>
              </p14:nvContentPartPr>
              <p14:xfrm>
                <a:off x="386039" y="4112243"/>
                <a:ext cx="187200" cy="123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7D43C8-D2C4-8DB7-8C1D-842D53A504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8039" y="4094603"/>
                  <a:ext cx="222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56D6FB-2700-13B0-3817-52ADBB3D3466}"/>
                    </a:ext>
                  </a:extLst>
                </p14:cNvPr>
                <p14:cNvContentPartPr/>
                <p14:nvPr/>
              </p14:nvContentPartPr>
              <p14:xfrm>
                <a:off x="104159" y="3812003"/>
                <a:ext cx="140760" cy="149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56D6FB-2700-13B0-3817-52ADBB3D34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19" y="3794003"/>
                  <a:ext cx="17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D8135A-81D5-49B0-1D30-F37CADE8839C}"/>
                    </a:ext>
                  </a:extLst>
                </p14:cNvPr>
                <p14:cNvContentPartPr/>
                <p14:nvPr/>
              </p14:nvContentPartPr>
              <p14:xfrm>
                <a:off x="65279" y="3746483"/>
                <a:ext cx="192240" cy="247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D8135A-81D5-49B0-1D30-F37CADE883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279" y="3728843"/>
                  <a:ext cx="227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24CF91-0FE8-BBCD-AA0F-5B68F784C2F8}"/>
                    </a:ext>
                  </a:extLst>
                </p14:cNvPr>
                <p14:cNvContentPartPr/>
                <p14:nvPr/>
              </p14:nvContentPartPr>
              <p14:xfrm>
                <a:off x="270839" y="3527243"/>
                <a:ext cx="138240" cy="16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24CF91-0FE8-BBCD-AA0F-5B68F784C2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839" y="3509603"/>
                  <a:ext cx="1738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C1E357-51DA-D317-EA5A-E950957829FB}"/>
              </a:ext>
            </a:extLst>
          </p:cNvPr>
          <p:cNvGrpSpPr/>
          <p:nvPr/>
        </p:nvGrpSpPr>
        <p:grpSpPr>
          <a:xfrm>
            <a:off x="568559" y="4408883"/>
            <a:ext cx="3255840" cy="2044080"/>
            <a:chOff x="568559" y="4408883"/>
            <a:chExt cx="3255840" cy="20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93C147-35A5-4FE8-FD73-69260CF7FAEC}"/>
                    </a:ext>
                  </a:extLst>
                </p14:cNvPr>
                <p14:cNvContentPartPr/>
                <p14:nvPr/>
              </p14:nvContentPartPr>
              <p14:xfrm>
                <a:off x="1089119" y="4721003"/>
                <a:ext cx="702360" cy="630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93C147-35A5-4FE8-FD73-69260CF7FA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1479" y="4703363"/>
                  <a:ext cx="7380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847F99-0D5A-333D-B0DC-23CE8E1F9DCD}"/>
                    </a:ext>
                  </a:extLst>
                </p14:cNvPr>
                <p14:cNvContentPartPr/>
                <p14:nvPr/>
              </p14:nvContentPartPr>
              <p14:xfrm>
                <a:off x="1980479" y="5281163"/>
                <a:ext cx="3600" cy="4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847F99-0D5A-333D-B0DC-23CE8E1F9D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62839" y="5263523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607C96-1138-C0B2-FEC2-56D717936DEE}"/>
                    </a:ext>
                  </a:extLst>
                </p14:cNvPr>
                <p14:cNvContentPartPr/>
                <p14:nvPr/>
              </p14:nvContentPartPr>
              <p14:xfrm>
                <a:off x="1910279" y="4733243"/>
                <a:ext cx="575280" cy="55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607C96-1138-C0B2-FEC2-56D717936D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92279" y="4715243"/>
                  <a:ext cx="61092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8A89C4-F652-ECA1-FF19-C042D6B5ACA4}"/>
                    </a:ext>
                  </a:extLst>
                </p14:cNvPr>
                <p14:cNvContentPartPr/>
                <p14:nvPr/>
              </p14:nvContentPartPr>
              <p14:xfrm>
                <a:off x="2570159" y="4742963"/>
                <a:ext cx="602280" cy="49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8A89C4-F652-ECA1-FF19-C042D6B5AC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52159" y="4724963"/>
                  <a:ext cx="6379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8A964B-534C-9608-B3AF-276BFDB6D9BB}"/>
                    </a:ext>
                  </a:extLst>
                </p14:cNvPr>
                <p14:cNvContentPartPr/>
                <p14:nvPr/>
              </p14:nvContentPartPr>
              <p14:xfrm>
                <a:off x="1099919" y="5294483"/>
                <a:ext cx="2085120" cy="7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8A964B-534C-9608-B3AF-276BFDB6D9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2279" y="5276843"/>
                  <a:ext cx="2120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70DBAC-FDEC-8E3F-9CCE-C1691B496A5F}"/>
                    </a:ext>
                  </a:extLst>
                </p14:cNvPr>
                <p14:cNvContentPartPr/>
                <p14:nvPr/>
              </p14:nvContentPartPr>
              <p14:xfrm>
                <a:off x="1137359" y="5313563"/>
                <a:ext cx="24840" cy="1139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70DBAC-FDEC-8E3F-9CCE-C1691B496A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9719" y="5295563"/>
                  <a:ext cx="6048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2510FE-135C-23B6-DF14-3121EBD8A899}"/>
                    </a:ext>
                  </a:extLst>
                </p14:cNvPr>
                <p14:cNvContentPartPr/>
                <p14:nvPr/>
              </p14:nvContentPartPr>
              <p14:xfrm>
                <a:off x="1815239" y="5327243"/>
                <a:ext cx="70920" cy="948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2510FE-135C-23B6-DF14-3121EBD8A8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97599" y="5309603"/>
                  <a:ext cx="10656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2A6817-8125-4223-962C-4405CF663BF3}"/>
                    </a:ext>
                  </a:extLst>
                </p14:cNvPr>
                <p14:cNvContentPartPr/>
                <p14:nvPr/>
              </p14:nvContentPartPr>
              <p14:xfrm>
                <a:off x="1152839" y="6218243"/>
                <a:ext cx="693720" cy="119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2A6817-8125-4223-962C-4405CF663B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5199" y="6200243"/>
                  <a:ext cx="729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7E2BDD-2AB8-4A27-2DC3-89A343E81B1C}"/>
                    </a:ext>
                  </a:extLst>
                </p14:cNvPr>
                <p14:cNvContentPartPr/>
                <p14:nvPr/>
              </p14:nvContentPartPr>
              <p14:xfrm>
                <a:off x="1831439" y="6200963"/>
                <a:ext cx="1401480" cy="5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7E2BDD-2AB8-4A27-2DC3-89A343E81B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3439" y="6183323"/>
                  <a:ext cx="143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BCADA7-8DF2-C4B7-FDD7-5D77AD5CE010}"/>
                    </a:ext>
                  </a:extLst>
                </p14:cNvPr>
                <p14:cNvContentPartPr/>
                <p14:nvPr/>
              </p14:nvContentPartPr>
              <p14:xfrm>
                <a:off x="3225719" y="5320403"/>
                <a:ext cx="37800" cy="882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BCADA7-8DF2-C4B7-FDD7-5D77AD5CE0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07719" y="5302763"/>
                  <a:ext cx="7344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72DE7D-39AC-BCFA-3E8D-837671561BDA}"/>
                    </a:ext>
                  </a:extLst>
                </p14:cNvPr>
                <p14:cNvContentPartPr/>
                <p14:nvPr/>
              </p14:nvContentPartPr>
              <p14:xfrm>
                <a:off x="2550719" y="5285123"/>
                <a:ext cx="25920" cy="89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72DE7D-39AC-BCFA-3E8D-837671561B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3079" y="5267123"/>
                  <a:ext cx="6156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25A68B-6076-BF8F-969A-6122F468D1B4}"/>
                    </a:ext>
                  </a:extLst>
                </p14:cNvPr>
                <p14:cNvContentPartPr/>
                <p14:nvPr/>
              </p14:nvContentPartPr>
              <p14:xfrm>
                <a:off x="568559" y="5861483"/>
                <a:ext cx="215640" cy="17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25A68B-6076-BF8F-969A-6122F468D1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559" y="5843843"/>
                  <a:ext cx="251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B4CDDC-104F-89D4-5554-59753C0C5E4D}"/>
                    </a:ext>
                  </a:extLst>
                </p14:cNvPr>
                <p14:cNvContentPartPr/>
                <p14:nvPr/>
              </p14:nvContentPartPr>
              <p14:xfrm>
                <a:off x="594479" y="5802443"/>
                <a:ext cx="148680" cy="199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B4CDDC-104F-89D4-5554-59753C0C5E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479" y="5784803"/>
                  <a:ext cx="184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236643C-9342-97B7-9534-0D1C9321BADA}"/>
                    </a:ext>
                  </a:extLst>
                </p14:cNvPr>
                <p14:cNvContentPartPr/>
                <p14:nvPr/>
              </p14:nvContentPartPr>
              <p14:xfrm>
                <a:off x="703559" y="5610563"/>
                <a:ext cx="132840" cy="174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236643C-9342-97B7-9534-0D1C9321BA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559" y="5592563"/>
                  <a:ext cx="16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863876-6573-08D4-043C-0A4EB738362A}"/>
                    </a:ext>
                  </a:extLst>
                </p14:cNvPr>
                <p14:cNvContentPartPr/>
                <p14:nvPr/>
              </p14:nvContentPartPr>
              <p14:xfrm>
                <a:off x="816239" y="5322923"/>
                <a:ext cx="54000" cy="248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863876-6573-08D4-043C-0A4EB73836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8599" y="5304923"/>
                  <a:ext cx="89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768FA6-7201-0945-8E02-A75A78FC3A2B}"/>
                    </a:ext>
                  </a:extLst>
                </p14:cNvPr>
                <p14:cNvContentPartPr/>
                <p14:nvPr/>
              </p14:nvContentPartPr>
              <p14:xfrm>
                <a:off x="793919" y="5323283"/>
                <a:ext cx="138600" cy="102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768FA6-7201-0945-8E02-A75A78FC3A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6279" y="5305283"/>
                  <a:ext cx="174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7861C2-2F2F-3BDD-AA58-DCCD22244C1F}"/>
                    </a:ext>
                  </a:extLst>
                </p14:cNvPr>
                <p14:cNvContentPartPr/>
                <p14:nvPr/>
              </p14:nvContentPartPr>
              <p14:xfrm>
                <a:off x="787079" y="6085043"/>
                <a:ext cx="29520" cy="352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7861C2-2F2F-3BDD-AA58-DCCD22244C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079" y="6067043"/>
                  <a:ext cx="65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F9BB3E-82E9-A5AC-6E46-BD9E75A02F1B}"/>
                    </a:ext>
                  </a:extLst>
                </p14:cNvPr>
                <p14:cNvContentPartPr/>
                <p14:nvPr/>
              </p14:nvContentPartPr>
              <p14:xfrm>
                <a:off x="782759" y="6343883"/>
                <a:ext cx="65160" cy="10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F9BB3E-82E9-A5AC-6E46-BD9E75A02F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5119" y="6325883"/>
                  <a:ext cx="100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6A5B8B-0800-C667-C448-43BE7AEA7413}"/>
                    </a:ext>
                  </a:extLst>
                </p14:cNvPr>
                <p14:cNvContentPartPr/>
                <p14:nvPr/>
              </p14:nvContentPartPr>
              <p14:xfrm>
                <a:off x="762959" y="4857443"/>
                <a:ext cx="105120" cy="126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6A5B8B-0800-C667-C448-43BE7AEA74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319" y="4839803"/>
                  <a:ext cx="140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604D1A-D613-61F9-DF1A-371307D24396}"/>
                    </a:ext>
                  </a:extLst>
                </p14:cNvPr>
                <p14:cNvContentPartPr/>
                <p14:nvPr/>
              </p14:nvContentPartPr>
              <p14:xfrm>
                <a:off x="758279" y="4822883"/>
                <a:ext cx="151920" cy="33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604D1A-D613-61F9-DF1A-371307D243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639" y="4805243"/>
                  <a:ext cx="187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625B8E-FD2D-E4D4-5D3C-206CCF99ED27}"/>
                    </a:ext>
                  </a:extLst>
                </p14:cNvPr>
                <p14:cNvContentPartPr/>
                <p14:nvPr/>
              </p14:nvContentPartPr>
              <p14:xfrm>
                <a:off x="843239" y="4835843"/>
                <a:ext cx="31680" cy="55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625B8E-FD2D-E4D4-5D3C-206CCF99ED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5599" y="4818203"/>
                  <a:ext cx="67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F3343E-40C5-AB1C-421C-AB78D56BE13B}"/>
                    </a:ext>
                  </a:extLst>
                </p14:cNvPr>
                <p14:cNvContentPartPr/>
                <p14:nvPr/>
              </p14:nvContentPartPr>
              <p14:xfrm>
                <a:off x="899399" y="4469363"/>
                <a:ext cx="149400" cy="28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F3343E-40C5-AB1C-421C-AB78D56BE1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399" y="4451363"/>
                  <a:ext cx="185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D3479F-10A2-63EC-85E8-2B2F15D8C48F}"/>
                    </a:ext>
                  </a:extLst>
                </p14:cNvPr>
                <p14:cNvContentPartPr/>
                <p14:nvPr/>
              </p14:nvContentPartPr>
              <p14:xfrm>
                <a:off x="984719" y="4408883"/>
                <a:ext cx="90360" cy="88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D3479F-10A2-63EC-85E8-2B2F15D8C4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6719" y="4391243"/>
                  <a:ext cx="126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3E04A6-B1DD-5DEB-C79A-1E6F2EF00261}"/>
                    </a:ext>
                  </a:extLst>
                </p14:cNvPr>
                <p14:cNvContentPartPr/>
                <p14:nvPr/>
              </p14:nvContentPartPr>
              <p14:xfrm>
                <a:off x="844679" y="5083523"/>
                <a:ext cx="34560" cy="162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3E04A6-B1DD-5DEB-C79A-1E6F2EF002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7039" y="5065883"/>
                  <a:ext cx="70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1F2D12-B19C-2937-26D1-2572E7138217}"/>
                    </a:ext>
                  </a:extLst>
                </p14:cNvPr>
                <p14:cNvContentPartPr/>
                <p14:nvPr/>
              </p14:nvContentPartPr>
              <p14:xfrm>
                <a:off x="821279" y="5185763"/>
                <a:ext cx="96480" cy="35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1F2D12-B19C-2937-26D1-2572E71382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3279" y="5168123"/>
                  <a:ext cx="132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3DBB8F9-2DA4-4AAF-DFCB-538F2FB4A30C}"/>
                    </a:ext>
                  </a:extLst>
                </p14:cNvPr>
                <p14:cNvContentPartPr/>
                <p14:nvPr/>
              </p14:nvContentPartPr>
              <p14:xfrm>
                <a:off x="660359" y="4451723"/>
                <a:ext cx="316404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3DBB8F9-2DA4-4AAF-DFCB-538F2FB4A3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719" y="4434083"/>
                  <a:ext cx="319968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285AA13-6487-F6C7-505C-628B1C7827A7}"/>
                  </a:ext>
                </a:extLst>
              </p14:cNvPr>
              <p14:cNvContentPartPr/>
              <p14:nvPr/>
            </p14:nvContentPartPr>
            <p14:xfrm>
              <a:off x="2992799" y="1013363"/>
              <a:ext cx="122760" cy="336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285AA13-6487-F6C7-505C-628B1C7827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74799" y="995723"/>
                <a:ext cx="1584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2D27A20-4E63-6F14-B349-8E6EDA2F5782}"/>
                  </a:ext>
                </a:extLst>
              </p14:cNvPr>
              <p14:cNvContentPartPr/>
              <p14:nvPr/>
            </p14:nvContentPartPr>
            <p14:xfrm>
              <a:off x="2994959" y="965123"/>
              <a:ext cx="127800" cy="258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2D27A20-4E63-6F14-B349-8E6EDA2F57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76959" y="947123"/>
                <a:ext cx="1634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A0E6B40-BFE8-5358-F4F0-B6F1B7F23325}"/>
                  </a:ext>
                </a:extLst>
              </p14:cNvPr>
              <p14:cNvContentPartPr/>
              <p14:nvPr/>
            </p14:nvContentPartPr>
            <p14:xfrm>
              <a:off x="3203399" y="1022003"/>
              <a:ext cx="109440" cy="169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A0E6B40-BFE8-5358-F4F0-B6F1B7F233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85759" y="1004003"/>
                <a:ext cx="145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500296-5DE3-943E-FE06-2CFD833B4E43}"/>
                  </a:ext>
                </a:extLst>
              </p14:cNvPr>
              <p14:cNvContentPartPr/>
              <p14:nvPr/>
            </p14:nvContentPartPr>
            <p14:xfrm>
              <a:off x="3333359" y="849563"/>
              <a:ext cx="133560" cy="309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500296-5DE3-943E-FE06-2CFD833B4E4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15359" y="831563"/>
                <a:ext cx="16920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68C1B37-257A-8EAB-D081-42977E92A449}"/>
              </a:ext>
            </a:extLst>
          </p:cNvPr>
          <p:cNvGrpSpPr/>
          <p:nvPr/>
        </p:nvGrpSpPr>
        <p:grpSpPr>
          <a:xfrm>
            <a:off x="3763199" y="374003"/>
            <a:ext cx="1678320" cy="1473120"/>
            <a:chOff x="3763199" y="374003"/>
            <a:chExt cx="1678320" cy="14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636DFC-D5AE-548E-60F0-F60BEBF1A63B}"/>
                    </a:ext>
                  </a:extLst>
                </p14:cNvPr>
                <p14:cNvContentPartPr/>
                <p14:nvPr/>
              </p14:nvContentPartPr>
              <p14:xfrm>
                <a:off x="3789479" y="602603"/>
                <a:ext cx="443160" cy="489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636DFC-D5AE-548E-60F0-F60BEBF1A6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71839" y="584603"/>
                  <a:ext cx="4788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D44A5E-E098-8295-1F92-07E455E91134}"/>
                    </a:ext>
                  </a:extLst>
                </p14:cNvPr>
                <p14:cNvContentPartPr/>
                <p14:nvPr/>
              </p14:nvContentPartPr>
              <p14:xfrm>
                <a:off x="3801719" y="1075643"/>
                <a:ext cx="543960" cy="5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D44A5E-E098-8295-1F92-07E455E911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4079" y="1058003"/>
                  <a:ext cx="579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2FFFB9-DBFC-6EF3-00B8-DCF8BAE8979A}"/>
                    </a:ext>
                  </a:extLst>
                </p14:cNvPr>
                <p14:cNvContentPartPr/>
                <p14:nvPr/>
              </p14:nvContentPartPr>
              <p14:xfrm>
                <a:off x="3796319" y="988523"/>
                <a:ext cx="52560" cy="828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2FFFB9-DBFC-6EF3-00B8-DCF8BAE897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78319" y="970883"/>
                  <a:ext cx="8820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1314A9-1E80-ADCB-636A-FFDC0B5FA9CD}"/>
                    </a:ext>
                  </a:extLst>
                </p14:cNvPr>
                <p14:cNvContentPartPr/>
                <p14:nvPr/>
              </p14:nvContentPartPr>
              <p14:xfrm>
                <a:off x="3763199" y="1718243"/>
                <a:ext cx="485280" cy="68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1314A9-1E80-ADCB-636A-FFDC0B5FA9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45199" y="1700243"/>
                  <a:ext cx="520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DF53E9-0EDB-4E19-62A2-891689FC4FD4}"/>
                    </a:ext>
                  </a:extLst>
                </p14:cNvPr>
                <p14:cNvContentPartPr/>
                <p14:nvPr/>
              </p14:nvContentPartPr>
              <p14:xfrm>
                <a:off x="4270799" y="1167083"/>
                <a:ext cx="56880" cy="680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DF53E9-0EDB-4E19-62A2-891689FC4F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52799" y="1149083"/>
                  <a:ext cx="9252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D8B1AF-404C-18B9-50C1-B3C24EFDE12F}"/>
                    </a:ext>
                  </a:extLst>
                </p14:cNvPr>
                <p14:cNvContentPartPr/>
                <p14:nvPr/>
              </p14:nvContentPartPr>
              <p14:xfrm>
                <a:off x="4395359" y="574883"/>
                <a:ext cx="121680" cy="267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D8B1AF-404C-18B9-50C1-B3C24EFDE1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77359" y="557243"/>
                  <a:ext cx="157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334055-08F4-4ECF-A941-8C28EBA0E217}"/>
                    </a:ext>
                  </a:extLst>
                </p14:cNvPr>
                <p14:cNvContentPartPr/>
                <p14:nvPr/>
              </p14:nvContentPartPr>
              <p14:xfrm>
                <a:off x="4409759" y="538883"/>
                <a:ext cx="119520" cy="195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334055-08F4-4ECF-A941-8C28EBA0E2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91759" y="520883"/>
                  <a:ext cx="15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F69666-B25A-DF0D-E0A8-0B725B2F46BB}"/>
                    </a:ext>
                  </a:extLst>
                </p14:cNvPr>
                <p14:cNvContentPartPr/>
                <p14:nvPr/>
              </p14:nvContentPartPr>
              <p14:xfrm>
                <a:off x="4606319" y="589643"/>
                <a:ext cx="91440" cy="159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F69666-B25A-DF0D-E0A8-0B725B2F46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88319" y="571643"/>
                  <a:ext cx="127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49F409-9395-9216-3C66-99A635323C5C}"/>
                    </a:ext>
                  </a:extLst>
                </p14:cNvPr>
                <p14:cNvContentPartPr/>
                <p14:nvPr/>
              </p14:nvContentPartPr>
              <p14:xfrm>
                <a:off x="4736639" y="374003"/>
                <a:ext cx="131040" cy="286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49F409-9395-9216-3C66-99A635323C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18639" y="356003"/>
                  <a:ext cx="1666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B886BD-B796-0DDF-AC64-781D3738D372}"/>
                    </a:ext>
                  </a:extLst>
                </p14:cNvPr>
                <p14:cNvContentPartPr/>
                <p14:nvPr/>
              </p14:nvContentPartPr>
              <p14:xfrm>
                <a:off x="4965599" y="538883"/>
                <a:ext cx="103320" cy="9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B886BD-B796-0DDF-AC64-781D3738D3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47599" y="521243"/>
                  <a:ext cx="138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679313-C2F3-155E-8DDE-ADCBEB272C90}"/>
                    </a:ext>
                  </a:extLst>
                </p14:cNvPr>
                <p14:cNvContentPartPr/>
                <p14:nvPr/>
              </p14:nvContentPartPr>
              <p14:xfrm>
                <a:off x="5149199" y="466523"/>
                <a:ext cx="50760" cy="107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679313-C2F3-155E-8DDE-ADCBEB272C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1199" y="448883"/>
                  <a:ext cx="8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E54BAD-B4A2-341F-BD70-8133140DE7FD}"/>
                    </a:ext>
                  </a:extLst>
                </p14:cNvPr>
                <p14:cNvContentPartPr/>
                <p14:nvPr/>
              </p14:nvContentPartPr>
              <p14:xfrm>
                <a:off x="4511639" y="1358963"/>
                <a:ext cx="149040" cy="185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E54BAD-B4A2-341F-BD70-8133140DE7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93639" y="1341323"/>
                  <a:ext cx="184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778D7E-841A-662E-275C-2B9126EACF0A}"/>
                    </a:ext>
                  </a:extLst>
                </p14:cNvPr>
                <p14:cNvContentPartPr/>
                <p14:nvPr/>
              </p14:nvContentPartPr>
              <p14:xfrm>
                <a:off x="4553399" y="1292723"/>
                <a:ext cx="129960" cy="198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778D7E-841A-662E-275C-2B9126EACF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35759" y="1275083"/>
                  <a:ext cx="165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818023-E7F9-FAF0-A868-7503E211749F}"/>
                    </a:ext>
                  </a:extLst>
                </p14:cNvPr>
                <p14:cNvContentPartPr/>
                <p14:nvPr/>
              </p14:nvContentPartPr>
              <p14:xfrm>
                <a:off x="4745639" y="1342763"/>
                <a:ext cx="116280" cy="118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818023-E7F9-FAF0-A868-7503E21174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27999" y="1324763"/>
                  <a:ext cx="151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1E53E7-F49F-1D1B-C6FC-BEE04513620A}"/>
                    </a:ext>
                  </a:extLst>
                </p14:cNvPr>
                <p14:cNvContentPartPr/>
                <p14:nvPr/>
              </p14:nvContentPartPr>
              <p14:xfrm>
                <a:off x="4874879" y="1134323"/>
                <a:ext cx="150120" cy="260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1E53E7-F49F-1D1B-C6FC-BEE0451362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57239" y="1116323"/>
                  <a:ext cx="185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F13D2A-BF18-A2E8-B265-184E44D5F0B8}"/>
                    </a:ext>
                  </a:extLst>
                </p14:cNvPr>
                <p14:cNvContentPartPr/>
                <p14:nvPr/>
              </p14:nvContentPartPr>
              <p14:xfrm>
                <a:off x="5177999" y="1145843"/>
                <a:ext cx="135720" cy="20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F13D2A-BF18-A2E8-B265-184E44D5F0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60359" y="1128203"/>
                  <a:ext cx="171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6C8EA1-C432-4018-34AB-D85FD308270C}"/>
                    </a:ext>
                  </a:extLst>
                </p14:cNvPr>
                <p14:cNvContentPartPr/>
                <p14:nvPr/>
              </p14:nvContentPartPr>
              <p14:xfrm>
                <a:off x="5360879" y="1182203"/>
                <a:ext cx="80640" cy="94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6C8EA1-C432-4018-34AB-D85FD30827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43239" y="1164203"/>
                  <a:ext cx="1162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29DF948-3F8F-09E9-16C1-E95F4BF91BFF}"/>
              </a:ext>
            </a:extLst>
          </p:cNvPr>
          <p:cNvGrpSpPr/>
          <p:nvPr/>
        </p:nvGrpSpPr>
        <p:grpSpPr>
          <a:xfrm>
            <a:off x="5763359" y="226043"/>
            <a:ext cx="1369800" cy="1575000"/>
            <a:chOff x="5763359" y="226043"/>
            <a:chExt cx="1369800" cy="15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C54EB0-1DEA-37B3-C59E-8C7721F43F13}"/>
                    </a:ext>
                  </a:extLst>
                </p14:cNvPr>
                <p14:cNvContentPartPr/>
                <p14:nvPr/>
              </p14:nvContentPartPr>
              <p14:xfrm>
                <a:off x="5773079" y="565523"/>
                <a:ext cx="422280" cy="522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C54EB0-1DEA-37B3-C59E-8C7721F43F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55439" y="547523"/>
                  <a:ext cx="4579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E0EC81-2FB2-25B3-E3EA-807AFE3449ED}"/>
                    </a:ext>
                  </a:extLst>
                </p14:cNvPr>
                <p14:cNvContentPartPr/>
                <p14:nvPr/>
              </p14:nvContentPartPr>
              <p14:xfrm>
                <a:off x="5799359" y="1054763"/>
                <a:ext cx="501120" cy="33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E0EC81-2FB2-25B3-E3EA-807AFE3449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1719" y="1036763"/>
                  <a:ext cx="536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4B1E48-9690-D1A7-5E87-4D8E025CE5B1}"/>
                    </a:ext>
                  </a:extLst>
                </p14:cNvPr>
                <p14:cNvContentPartPr/>
                <p14:nvPr/>
              </p14:nvContentPartPr>
              <p14:xfrm>
                <a:off x="6181679" y="1034603"/>
                <a:ext cx="32760" cy="734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4B1E48-9690-D1A7-5E87-4D8E025CE5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63679" y="1016603"/>
                  <a:ext cx="6840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77020F-D51A-5985-0D49-4822BEAC2EBB}"/>
                    </a:ext>
                  </a:extLst>
                </p14:cNvPr>
                <p14:cNvContentPartPr/>
                <p14:nvPr/>
              </p14:nvContentPartPr>
              <p14:xfrm>
                <a:off x="5763359" y="1143323"/>
                <a:ext cx="68400" cy="58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77020F-D51A-5985-0D49-4822BEAC2E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45719" y="1125683"/>
                  <a:ext cx="1040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61CD481-401E-7B18-279F-EAB109309B87}"/>
                    </a:ext>
                  </a:extLst>
                </p14:cNvPr>
                <p14:cNvContentPartPr/>
                <p14:nvPr/>
              </p14:nvContentPartPr>
              <p14:xfrm>
                <a:off x="5806919" y="1756043"/>
                <a:ext cx="375120" cy="45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61CD481-401E-7B18-279F-EAB109309B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88919" y="1738043"/>
                  <a:ext cx="410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607EC8-AFE6-F993-3259-2D62D7E35407}"/>
                    </a:ext>
                  </a:extLst>
                </p14:cNvPr>
                <p14:cNvContentPartPr/>
                <p14:nvPr/>
              </p14:nvContentPartPr>
              <p14:xfrm>
                <a:off x="6038039" y="462563"/>
                <a:ext cx="104760" cy="190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607EC8-AFE6-F993-3259-2D62D7E354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20039" y="444563"/>
                  <a:ext cx="14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056C9D-2CEC-764E-F1B4-7765556B046D}"/>
                    </a:ext>
                  </a:extLst>
                </p14:cNvPr>
                <p14:cNvContentPartPr/>
                <p14:nvPr/>
              </p14:nvContentPartPr>
              <p14:xfrm>
                <a:off x="6010679" y="389843"/>
                <a:ext cx="109800" cy="133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056C9D-2CEC-764E-F1B4-7765556B04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3039" y="371843"/>
                  <a:ext cx="145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DD6919-0ED5-4BBE-436C-EDEC4121D733}"/>
                    </a:ext>
                  </a:extLst>
                </p14:cNvPr>
                <p14:cNvContentPartPr/>
                <p14:nvPr/>
              </p14:nvContentPartPr>
              <p14:xfrm>
                <a:off x="6158279" y="371483"/>
                <a:ext cx="111240" cy="155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DD6919-0ED5-4BBE-436C-EDEC4121D7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0639" y="353483"/>
                  <a:ext cx="146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9BB2CF-8BA5-67BF-9035-5763A621FF99}"/>
                    </a:ext>
                  </a:extLst>
                </p14:cNvPr>
                <p14:cNvContentPartPr/>
                <p14:nvPr/>
              </p14:nvContentPartPr>
              <p14:xfrm>
                <a:off x="6254759" y="275363"/>
                <a:ext cx="110520" cy="152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9BB2CF-8BA5-67BF-9035-5763A621FF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37119" y="257723"/>
                  <a:ext cx="146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8DDB5A-90EA-7CEB-6411-42A8750497DA}"/>
                    </a:ext>
                  </a:extLst>
                </p14:cNvPr>
                <p14:cNvContentPartPr/>
                <p14:nvPr/>
              </p14:nvContentPartPr>
              <p14:xfrm>
                <a:off x="6284999" y="226043"/>
                <a:ext cx="93240" cy="123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8DDB5A-90EA-7CEB-6411-42A8750497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66999" y="208043"/>
                  <a:ext cx="128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A6AAD4-C568-A543-1250-0DFF9C267A1C}"/>
                    </a:ext>
                  </a:extLst>
                </p14:cNvPr>
                <p14:cNvContentPartPr/>
                <p14:nvPr/>
              </p14:nvContentPartPr>
              <p14:xfrm>
                <a:off x="6470039" y="329723"/>
                <a:ext cx="119880" cy="113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A6AAD4-C568-A543-1250-0DFF9C267A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52399" y="312083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1E9ED2-4F70-98C4-33A7-ADD0731A5AF8}"/>
                    </a:ext>
                  </a:extLst>
                </p14:cNvPr>
                <p14:cNvContentPartPr/>
                <p14:nvPr/>
              </p14:nvContentPartPr>
              <p14:xfrm>
                <a:off x="6638519" y="267443"/>
                <a:ext cx="133200" cy="117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1E9ED2-4F70-98C4-33A7-ADD0731A5A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20879" y="249803"/>
                  <a:ext cx="168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66AB4A-684D-2FFB-EE95-B84F372807AE}"/>
                    </a:ext>
                  </a:extLst>
                </p14:cNvPr>
                <p14:cNvContentPartPr/>
                <p14:nvPr/>
              </p14:nvContentPartPr>
              <p14:xfrm>
                <a:off x="6290399" y="1370123"/>
                <a:ext cx="78840" cy="20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66AB4A-684D-2FFB-EE95-B84F372807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72759" y="1352483"/>
                  <a:ext cx="114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B7E622-A23B-B3FB-4E26-8B32E0813F32}"/>
                    </a:ext>
                  </a:extLst>
                </p14:cNvPr>
                <p14:cNvContentPartPr/>
                <p14:nvPr/>
              </p14:nvContentPartPr>
              <p14:xfrm>
                <a:off x="6358439" y="1298123"/>
                <a:ext cx="150480" cy="10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B7E622-A23B-B3FB-4E26-8B32E0813F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40799" y="1280483"/>
                  <a:ext cx="186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85B71A-23EA-877F-20DB-C81BCA619A58}"/>
                    </a:ext>
                  </a:extLst>
                </p14:cNvPr>
                <p14:cNvContentPartPr/>
                <p14:nvPr/>
              </p14:nvContentPartPr>
              <p14:xfrm>
                <a:off x="6534119" y="1235123"/>
                <a:ext cx="86760" cy="164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85B71A-23EA-877F-20DB-C81BCA619A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16119" y="1217123"/>
                  <a:ext cx="122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7D3D341-CEB6-3062-DD00-00F68B81F7BF}"/>
                    </a:ext>
                  </a:extLst>
                </p14:cNvPr>
                <p14:cNvContentPartPr/>
                <p14:nvPr/>
              </p14:nvContentPartPr>
              <p14:xfrm>
                <a:off x="6608999" y="1192643"/>
                <a:ext cx="117720" cy="160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7D3D341-CEB6-3062-DD00-00F68B81F7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91359" y="1174643"/>
                  <a:ext cx="153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40CBC1-913F-8F2B-1AFC-277B6F255FF6}"/>
                    </a:ext>
                  </a:extLst>
                </p14:cNvPr>
                <p14:cNvContentPartPr/>
                <p14:nvPr/>
              </p14:nvContentPartPr>
              <p14:xfrm>
                <a:off x="6603959" y="1134683"/>
                <a:ext cx="150120" cy="111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40CBC1-913F-8F2B-1AFC-277B6F255F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85959" y="1116683"/>
                  <a:ext cx="18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7DC7E8-506C-D55D-197F-D5D9103FE7B1}"/>
                    </a:ext>
                  </a:extLst>
                </p14:cNvPr>
                <p14:cNvContentPartPr/>
                <p14:nvPr/>
              </p14:nvContentPartPr>
              <p14:xfrm>
                <a:off x="6833639" y="1089323"/>
                <a:ext cx="114120" cy="18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7DC7E8-506C-D55D-197F-D5D9103FE7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15999" y="1071683"/>
                  <a:ext cx="149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BC0CCC-92C0-F8E2-8FBA-06C75709E7D4}"/>
                    </a:ext>
                  </a:extLst>
                </p14:cNvPr>
                <p14:cNvContentPartPr/>
                <p14:nvPr/>
              </p14:nvContentPartPr>
              <p14:xfrm>
                <a:off x="6996719" y="1040003"/>
                <a:ext cx="136440" cy="132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BC0CCC-92C0-F8E2-8FBA-06C75709E7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78719" y="1022003"/>
                  <a:ext cx="172080" cy="16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61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1135-23CD-40AE-B7A6-B7FE8BE4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5983"/>
          </a:xfrm>
        </p:spPr>
        <p:txBody>
          <a:bodyPr/>
          <a:lstStyle/>
          <a:p>
            <a:r>
              <a:rPr lang="en-US" dirty="0"/>
              <a:t>Pulse oximeter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42A38-DC6C-4147-A6F2-714B17D0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0543F4-BD83-4BF3-8C0D-7E3ED300B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114"/>
            <a:ext cx="6289078" cy="33112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DE82F-3862-40FE-86B6-4D2491545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53" y="1103228"/>
            <a:ext cx="5566268" cy="39060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AF4422E-E4B7-2CA8-3006-D517C544A2C1}"/>
              </a:ext>
            </a:extLst>
          </p:cNvPr>
          <p:cNvGrpSpPr/>
          <p:nvPr/>
        </p:nvGrpSpPr>
        <p:grpSpPr>
          <a:xfrm>
            <a:off x="10950574" y="3945068"/>
            <a:ext cx="407520" cy="447840"/>
            <a:chOff x="10950574" y="3945068"/>
            <a:chExt cx="4075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273588-6764-9F45-A5ED-0F4122E65728}"/>
                    </a:ext>
                  </a:extLst>
                </p14:cNvPr>
                <p14:cNvContentPartPr/>
                <p14:nvPr/>
              </p14:nvContentPartPr>
              <p14:xfrm>
                <a:off x="10950574" y="3984668"/>
                <a:ext cx="30240" cy="408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273588-6764-9F45-A5ED-0F4122E657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32574" y="3966668"/>
                  <a:ext cx="658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AA5857-60B0-5D6C-3D89-4EA5E292A768}"/>
                    </a:ext>
                  </a:extLst>
                </p14:cNvPr>
                <p14:cNvContentPartPr/>
                <p14:nvPr/>
              </p14:nvContentPartPr>
              <p14:xfrm>
                <a:off x="10960294" y="3945068"/>
                <a:ext cx="91440" cy="241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AA5857-60B0-5D6C-3D89-4EA5E292A7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2654" y="3927068"/>
                  <a:ext cx="127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121970-6E3E-FB25-730D-1411A28A93EE}"/>
                    </a:ext>
                  </a:extLst>
                </p14:cNvPr>
                <p14:cNvContentPartPr/>
                <p14:nvPr/>
              </p14:nvContentPartPr>
              <p14:xfrm>
                <a:off x="11160094" y="4142708"/>
                <a:ext cx="81720" cy="13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121970-6E3E-FB25-730D-1411A28A93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42094" y="4125068"/>
                  <a:ext cx="117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746CC0-1578-4653-35E6-7FD472015F11}"/>
                    </a:ext>
                  </a:extLst>
                </p14:cNvPr>
                <p14:cNvContentPartPr/>
                <p14:nvPr/>
              </p14:nvContentPartPr>
              <p14:xfrm>
                <a:off x="11288614" y="4068908"/>
                <a:ext cx="69480" cy="23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746CC0-1578-4653-35E6-7FD472015F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70614" y="4051268"/>
                  <a:ext cx="1051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9DBC0F-433B-8F13-E074-FDEC6C3661AF}"/>
              </a:ext>
            </a:extLst>
          </p:cNvPr>
          <p:cNvGrpSpPr/>
          <p:nvPr/>
        </p:nvGrpSpPr>
        <p:grpSpPr>
          <a:xfrm>
            <a:off x="5204279" y="676043"/>
            <a:ext cx="1198800" cy="615600"/>
            <a:chOff x="5204279" y="676043"/>
            <a:chExt cx="119880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34B093-02B2-149B-9689-9826606727A3}"/>
                    </a:ext>
                  </a:extLst>
                </p14:cNvPr>
                <p14:cNvContentPartPr/>
                <p14:nvPr/>
              </p14:nvContentPartPr>
              <p14:xfrm>
                <a:off x="5204279" y="676043"/>
                <a:ext cx="249120" cy="51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34B093-02B2-149B-9689-9826606727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86639" y="658403"/>
                  <a:ext cx="2847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3E31E4-67C1-A295-0792-555C0CF048DF}"/>
                    </a:ext>
                  </a:extLst>
                </p14:cNvPr>
                <p14:cNvContentPartPr/>
                <p14:nvPr/>
              </p14:nvContentPartPr>
              <p14:xfrm>
                <a:off x="5485799" y="1054403"/>
                <a:ext cx="51480" cy="23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3E31E4-67C1-A295-0792-555C0CF048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67799" y="1036763"/>
                  <a:ext cx="87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A7CDDB-226A-1EF4-7AE3-CC42C58CE059}"/>
                    </a:ext>
                  </a:extLst>
                </p14:cNvPr>
                <p14:cNvContentPartPr/>
                <p14:nvPr/>
              </p14:nvContentPartPr>
              <p14:xfrm>
                <a:off x="5471039" y="1008323"/>
                <a:ext cx="85680" cy="15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A7CDDB-226A-1EF4-7AE3-CC42C58CE0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3039" y="990323"/>
                  <a:ext cx="121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C98681-1714-3BD2-260C-F4114228A344}"/>
                    </a:ext>
                  </a:extLst>
                </p14:cNvPr>
                <p14:cNvContentPartPr/>
                <p14:nvPr/>
              </p14:nvContentPartPr>
              <p14:xfrm>
                <a:off x="5662199" y="776483"/>
                <a:ext cx="19944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C98681-1714-3BD2-260C-F4114228A3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44559" y="758843"/>
                  <a:ext cx="2350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F51678-1CC5-A11B-413D-BA8CE3376D18}"/>
                    </a:ext>
                  </a:extLst>
                </p14:cNvPr>
                <p14:cNvContentPartPr/>
                <p14:nvPr/>
              </p14:nvContentPartPr>
              <p14:xfrm>
                <a:off x="5971799" y="932723"/>
                <a:ext cx="136800" cy="162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F51678-1CC5-A11B-413D-BA8CE3376D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53799" y="914723"/>
                  <a:ext cx="172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079983-FCFE-FE9B-7A4C-F9B888340774}"/>
                    </a:ext>
                  </a:extLst>
                </p14:cNvPr>
                <p14:cNvContentPartPr/>
                <p14:nvPr/>
              </p14:nvContentPartPr>
              <p14:xfrm>
                <a:off x="6254759" y="858563"/>
                <a:ext cx="103680" cy="2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079983-FCFE-FE9B-7A4C-F9B8883407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37119" y="840923"/>
                  <a:ext cx="139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92B5A-C9EB-F56F-DD6C-F0AE6015BBE4}"/>
                    </a:ext>
                  </a:extLst>
                </p14:cNvPr>
                <p14:cNvContentPartPr/>
                <p14:nvPr/>
              </p14:nvContentPartPr>
              <p14:xfrm>
                <a:off x="6299039" y="917603"/>
                <a:ext cx="104040" cy="1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92B5A-C9EB-F56F-DD6C-F0AE6015BB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1399" y="899963"/>
                  <a:ext cx="1396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7ADCD4-5F55-E717-814E-CCB8A9970780}"/>
              </a:ext>
            </a:extLst>
          </p:cNvPr>
          <p:cNvGrpSpPr/>
          <p:nvPr/>
        </p:nvGrpSpPr>
        <p:grpSpPr>
          <a:xfrm>
            <a:off x="6626639" y="419723"/>
            <a:ext cx="1531080" cy="852480"/>
            <a:chOff x="6626639" y="419723"/>
            <a:chExt cx="1531080" cy="85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29559C-00E4-F843-B0D1-1B73412723C7}"/>
                    </a:ext>
                  </a:extLst>
                </p14:cNvPr>
                <p14:cNvContentPartPr/>
                <p14:nvPr/>
              </p14:nvContentPartPr>
              <p14:xfrm>
                <a:off x="6704039" y="471203"/>
                <a:ext cx="126720" cy="80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29559C-00E4-F843-B0D1-1B73412723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6399" y="453563"/>
                  <a:ext cx="16236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C9A231-E5C8-100B-B31A-D168810FD00B}"/>
                    </a:ext>
                  </a:extLst>
                </p14:cNvPr>
                <p14:cNvContentPartPr/>
                <p14:nvPr/>
              </p14:nvContentPartPr>
              <p14:xfrm>
                <a:off x="6626639" y="824003"/>
                <a:ext cx="128160" cy="7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C9A231-E5C8-100B-B31A-D168810FD0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08999" y="806363"/>
                  <a:ext cx="163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DC5EC5-BADC-66DB-29C2-57D2729D2E02}"/>
                    </a:ext>
                  </a:extLst>
                </p14:cNvPr>
                <p14:cNvContentPartPr/>
                <p14:nvPr/>
              </p14:nvContentPartPr>
              <p14:xfrm>
                <a:off x="7007879" y="635723"/>
                <a:ext cx="147600" cy="323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DC5EC5-BADC-66DB-29C2-57D2729D2E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89879" y="617723"/>
                  <a:ext cx="183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2BA5E3-0C97-4E17-6FD6-E51D787FD71D}"/>
                    </a:ext>
                  </a:extLst>
                </p14:cNvPr>
                <p14:cNvContentPartPr/>
                <p14:nvPr/>
              </p14:nvContentPartPr>
              <p14:xfrm>
                <a:off x="7370759" y="609443"/>
                <a:ext cx="72360" cy="28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2BA5E3-0C97-4E17-6FD6-E51D787FD7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3119" y="591803"/>
                  <a:ext cx="108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FF9543-D1BB-3D7A-7F4D-12BD29B08E54}"/>
                    </a:ext>
                  </a:extLst>
                </p14:cNvPr>
                <p14:cNvContentPartPr/>
                <p14:nvPr/>
              </p14:nvContentPartPr>
              <p14:xfrm>
                <a:off x="7329359" y="539243"/>
                <a:ext cx="201600" cy="218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FF9543-D1BB-3D7A-7F4D-12BD29B08E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1719" y="521603"/>
                  <a:ext cx="237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BEE42A-47D0-45A0-4B23-DDC10DFB6464}"/>
                    </a:ext>
                  </a:extLst>
                </p14:cNvPr>
                <p14:cNvContentPartPr/>
                <p14:nvPr/>
              </p14:nvContentPartPr>
              <p14:xfrm>
                <a:off x="7674599" y="666683"/>
                <a:ext cx="132120" cy="16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BEE42A-47D0-45A0-4B23-DDC10DFB64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56959" y="648683"/>
                  <a:ext cx="167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2E8B23-3E1C-62D3-13E1-E52519C64BE6}"/>
                    </a:ext>
                  </a:extLst>
                </p14:cNvPr>
                <p14:cNvContentPartPr/>
                <p14:nvPr/>
              </p14:nvContentPartPr>
              <p14:xfrm>
                <a:off x="7888799" y="662363"/>
                <a:ext cx="82800" cy="136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2E8B23-3E1C-62D3-13E1-E52519C64B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71159" y="644723"/>
                  <a:ext cx="118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F1A03B-24A6-AB75-66F0-75507B94DA78}"/>
                    </a:ext>
                  </a:extLst>
                </p14:cNvPr>
                <p14:cNvContentPartPr/>
                <p14:nvPr/>
              </p14:nvContentPartPr>
              <p14:xfrm>
                <a:off x="8028119" y="419723"/>
                <a:ext cx="129600" cy="362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F1A03B-24A6-AB75-66F0-75507B94DA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10479" y="401723"/>
                  <a:ext cx="1652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EEC212-B1BD-58C2-D43D-E6B1D8BB3F21}"/>
              </a:ext>
            </a:extLst>
          </p:cNvPr>
          <p:cNvGrpSpPr/>
          <p:nvPr/>
        </p:nvGrpSpPr>
        <p:grpSpPr>
          <a:xfrm>
            <a:off x="3416879" y="4624163"/>
            <a:ext cx="2548440" cy="2133000"/>
            <a:chOff x="3416879" y="4624163"/>
            <a:chExt cx="2548440" cy="21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DA0C12-5DC0-436A-6990-A9384A037255}"/>
                    </a:ext>
                  </a:extLst>
                </p14:cNvPr>
                <p14:cNvContentPartPr/>
                <p14:nvPr/>
              </p14:nvContentPartPr>
              <p14:xfrm>
                <a:off x="3725759" y="4624163"/>
                <a:ext cx="59400" cy="46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7DA0C12-5DC0-436A-6990-A9384A0372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08119" y="4606163"/>
                  <a:ext cx="950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C932D8-798F-D925-1024-7D85DB9FF334}"/>
                    </a:ext>
                  </a:extLst>
                </p14:cNvPr>
                <p14:cNvContentPartPr/>
                <p14:nvPr/>
              </p14:nvContentPartPr>
              <p14:xfrm>
                <a:off x="3720719" y="4649003"/>
                <a:ext cx="200160" cy="281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C932D8-798F-D925-1024-7D85DB9FF3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3079" y="4631003"/>
                  <a:ext cx="2358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B691E4-F340-DE1A-3D31-A798E29AD512}"/>
                    </a:ext>
                  </a:extLst>
                </p14:cNvPr>
                <p14:cNvContentPartPr/>
                <p14:nvPr/>
              </p14:nvContentPartPr>
              <p14:xfrm>
                <a:off x="4025279" y="4805243"/>
                <a:ext cx="117720" cy="151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B691E4-F340-DE1A-3D31-A798E29AD5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7279" y="4787243"/>
                  <a:ext cx="15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6DBF99-E05F-659E-5BBB-64E44B0A451F}"/>
                    </a:ext>
                  </a:extLst>
                </p14:cNvPr>
                <p14:cNvContentPartPr/>
                <p14:nvPr/>
              </p14:nvContentPartPr>
              <p14:xfrm>
                <a:off x="4207079" y="4705883"/>
                <a:ext cx="123120" cy="248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6DBF99-E05F-659E-5BBB-64E44B0A45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89439" y="4687883"/>
                  <a:ext cx="158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04AC94-B4FD-1ACB-4B5B-A3D79CC8F63C}"/>
                    </a:ext>
                  </a:extLst>
                </p14:cNvPr>
                <p14:cNvContentPartPr/>
                <p14:nvPr/>
              </p14:nvContentPartPr>
              <p14:xfrm>
                <a:off x="4529279" y="4851323"/>
                <a:ext cx="102600" cy="120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04AC94-B4FD-1ACB-4B5B-A3D79CC8F6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1639" y="4833323"/>
                  <a:ext cx="138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6A17EF-D7E5-2DEC-83E7-0288FAC58F8A}"/>
                    </a:ext>
                  </a:extLst>
                </p14:cNvPr>
                <p14:cNvContentPartPr/>
                <p14:nvPr/>
              </p14:nvContentPartPr>
              <p14:xfrm>
                <a:off x="4708199" y="4830443"/>
                <a:ext cx="107280" cy="123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6A17EF-D7E5-2DEC-83E7-0288FAC58F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90559" y="4812443"/>
                  <a:ext cx="142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434774-BE72-360C-817F-4A1C7FEBB4A5}"/>
                    </a:ext>
                  </a:extLst>
                </p14:cNvPr>
                <p14:cNvContentPartPr/>
                <p14:nvPr/>
              </p14:nvContentPartPr>
              <p14:xfrm>
                <a:off x="3416879" y="5053643"/>
                <a:ext cx="1818000" cy="268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434774-BE72-360C-817F-4A1C7FEBB4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99239" y="5036003"/>
                  <a:ext cx="1853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2EA4705-2BE7-33A9-692A-94F38280CBCE}"/>
                    </a:ext>
                  </a:extLst>
                </p14:cNvPr>
                <p14:cNvContentPartPr/>
                <p14:nvPr/>
              </p14:nvContentPartPr>
              <p14:xfrm>
                <a:off x="4038599" y="5414363"/>
                <a:ext cx="25920" cy="295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2EA4705-2BE7-33A9-692A-94F38280CB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0599" y="5396363"/>
                  <a:ext cx="61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81856E-3D9E-E785-6E59-2956F35D3198}"/>
                    </a:ext>
                  </a:extLst>
                </p14:cNvPr>
                <p14:cNvContentPartPr/>
                <p14:nvPr/>
              </p14:nvContentPartPr>
              <p14:xfrm>
                <a:off x="4027799" y="5376203"/>
                <a:ext cx="179640" cy="21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81856E-3D9E-E785-6E59-2956F35D31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0159" y="5358203"/>
                  <a:ext cx="215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4DECD7-6CC2-1CD6-0163-2F425071E9CB}"/>
                    </a:ext>
                  </a:extLst>
                </p14:cNvPr>
                <p14:cNvContentPartPr/>
                <p14:nvPr/>
              </p14:nvContentPartPr>
              <p14:xfrm>
                <a:off x="4258919" y="5469443"/>
                <a:ext cx="107280" cy="128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4DECD7-6CC2-1CD6-0163-2F425071E9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41279" y="5451443"/>
                  <a:ext cx="14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877975-03D5-28FB-07CD-F85D2F60C6F4}"/>
                    </a:ext>
                  </a:extLst>
                </p14:cNvPr>
                <p14:cNvContentPartPr/>
                <p14:nvPr/>
              </p14:nvContentPartPr>
              <p14:xfrm>
                <a:off x="4463039" y="5282243"/>
                <a:ext cx="132840" cy="265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877975-03D5-28FB-07CD-F85D2F60C6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45399" y="5264603"/>
                  <a:ext cx="168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02622F-84A7-EBF2-AD19-A7E958A25ED3}"/>
                    </a:ext>
                  </a:extLst>
                </p14:cNvPr>
                <p14:cNvContentPartPr/>
                <p14:nvPr/>
              </p14:nvContentPartPr>
              <p14:xfrm>
                <a:off x="4733759" y="5380883"/>
                <a:ext cx="88920" cy="158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02622F-84A7-EBF2-AD19-A7E958A25E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16119" y="5362883"/>
                  <a:ext cx="124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135B81-C2DB-1C66-C662-F6DAB08165BC}"/>
                    </a:ext>
                  </a:extLst>
                </p14:cNvPr>
                <p14:cNvContentPartPr/>
                <p14:nvPr/>
              </p14:nvContentPartPr>
              <p14:xfrm>
                <a:off x="4880639" y="5401763"/>
                <a:ext cx="96480" cy="87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135B81-C2DB-1C66-C662-F6DAB08165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62999" y="5383763"/>
                  <a:ext cx="132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DF2AEA-BAE0-BA67-6972-5260BEFD94C5}"/>
                    </a:ext>
                  </a:extLst>
                </p14:cNvPr>
                <p14:cNvContentPartPr/>
                <p14:nvPr/>
              </p14:nvContentPartPr>
              <p14:xfrm>
                <a:off x="3450359" y="5561243"/>
                <a:ext cx="2514960" cy="340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DF2AEA-BAE0-BA67-6972-5260BEFD94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32719" y="5543603"/>
                  <a:ext cx="2550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6B07FB-4939-406C-DF6F-8A1B002BC025}"/>
                    </a:ext>
                  </a:extLst>
                </p14:cNvPr>
                <p14:cNvContentPartPr/>
                <p14:nvPr/>
              </p14:nvContentPartPr>
              <p14:xfrm>
                <a:off x="4282319" y="5923403"/>
                <a:ext cx="12960" cy="148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6B07FB-4939-406C-DF6F-8A1B002BC0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64679" y="5905403"/>
                  <a:ext cx="48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F299B1-DF74-0972-5189-4DDAA9D2ECB3}"/>
                    </a:ext>
                  </a:extLst>
                </p14:cNvPr>
                <p14:cNvContentPartPr/>
                <p14:nvPr/>
              </p14:nvContentPartPr>
              <p14:xfrm>
                <a:off x="4282319" y="5890283"/>
                <a:ext cx="131400" cy="152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F299B1-DF74-0972-5189-4DDAA9D2EC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64319" y="5872283"/>
                  <a:ext cx="167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110A7C-053F-5C0F-6E87-660450340F03}"/>
                    </a:ext>
                  </a:extLst>
                </p14:cNvPr>
                <p14:cNvContentPartPr/>
                <p14:nvPr/>
              </p14:nvContentPartPr>
              <p14:xfrm>
                <a:off x="4564559" y="5928443"/>
                <a:ext cx="34920" cy="127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110A7C-053F-5C0F-6E87-660450340F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6559" y="5910443"/>
                  <a:ext cx="70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9FAEE6-D423-B9D8-977B-E955EAD4AB1B}"/>
                    </a:ext>
                  </a:extLst>
                </p14:cNvPr>
                <p14:cNvContentPartPr/>
                <p14:nvPr/>
              </p14:nvContentPartPr>
              <p14:xfrm>
                <a:off x="4664999" y="5887043"/>
                <a:ext cx="72720" cy="151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9FAEE6-D423-B9D8-977B-E955EAD4AB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46999" y="5869043"/>
                  <a:ext cx="10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B36BD3-D1F1-913C-CADE-54346B1E8003}"/>
                    </a:ext>
                  </a:extLst>
                </p14:cNvPr>
                <p14:cNvContentPartPr/>
                <p14:nvPr/>
              </p14:nvContentPartPr>
              <p14:xfrm>
                <a:off x="4691999" y="5862563"/>
                <a:ext cx="157320" cy="131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B36BD3-D1F1-913C-CADE-54346B1E80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74359" y="5844923"/>
                  <a:ext cx="19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FE11E1-C717-3B23-E684-D70252E03D14}"/>
                    </a:ext>
                  </a:extLst>
                </p14:cNvPr>
                <p14:cNvContentPartPr/>
                <p14:nvPr/>
              </p14:nvContentPartPr>
              <p14:xfrm>
                <a:off x="4934639" y="5949323"/>
                <a:ext cx="98640" cy="103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FE11E1-C717-3B23-E684-D70252E03D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16999" y="5931683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05A0492-348C-4789-02FC-BB7FB4D40435}"/>
                    </a:ext>
                  </a:extLst>
                </p14:cNvPr>
                <p14:cNvContentPartPr/>
                <p14:nvPr/>
              </p14:nvContentPartPr>
              <p14:xfrm>
                <a:off x="5142359" y="5916923"/>
                <a:ext cx="101880" cy="108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05A0492-348C-4789-02FC-BB7FB4D404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24359" y="5899283"/>
                  <a:ext cx="137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AC3195-3A2A-040A-F796-867CBD7580BB}"/>
                    </a:ext>
                  </a:extLst>
                </p14:cNvPr>
                <p14:cNvContentPartPr/>
                <p14:nvPr/>
              </p14:nvContentPartPr>
              <p14:xfrm>
                <a:off x="4127519" y="6377363"/>
                <a:ext cx="58680" cy="23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AC3195-3A2A-040A-F796-867CBD7580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09519" y="6359723"/>
                  <a:ext cx="94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4B7158E-5DE0-8556-F660-9F9B86508669}"/>
                    </a:ext>
                  </a:extLst>
                </p14:cNvPr>
                <p14:cNvContentPartPr/>
                <p14:nvPr/>
              </p14:nvContentPartPr>
              <p14:xfrm>
                <a:off x="4184039" y="6145523"/>
                <a:ext cx="1151280" cy="262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4B7158E-5DE0-8556-F660-9F9B865086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66039" y="6127523"/>
                  <a:ext cx="1186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53B0172-879A-FEE2-E006-ADC999269338}"/>
                    </a:ext>
                  </a:extLst>
                </p14:cNvPr>
                <p14:cNvContentPartPr/>
                <p14:nvPr/>
              </p14:nvContentPartPr>
              <p14:xfrm>
                <a:off x="4549079" y="6495083"/>
                <a:ext cx="31680" cy="262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53B0172-879A-FEE2-E006-ADC9992693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31079" y="6477443"/>
                  <a:ext cx="67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9B3134-E3A5-8626-603B-58CECE8A9009}"/>
                    </a:ext>
                  </a:extLst>
                </p14:cNvPr>
                <p14:cNvContentPartPr/>
                <p14:nvPr/>
              </p14:nvContentPartPr>
              <p14:xfrm>
                <a:off x="4576799" y="6475643"/>
                <a:ext cx="124560" cy="171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9B3134-E3A5-8626-603B-58CECE8A90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58799" y="6457643"/>
                  <a:ext cx="160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5B2E3A-59DC-D41E-9C13-CF5AE6109CF9}"/>
                    </a:ext>
                  </a:extLst>
                </p14:cNvPr>
                <p14:cNvContentPartPr/>
                <p14:nvPr/>
              </p14:nvContentPartPr>
              <p14:xfrm>
                <a:off x="4805759" y="6469523"/>
                <a:ext cx="79560" cy="204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5B2E3A-59DC-D41E-9C13-CF5AE6109C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8119" y="6451883"/>
                  <a:ext cx="115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ACAD92-7CDC-7ADD-7F97-9828E7FCBDB6}"/>
                    </a:ext>
                  </a:extLst>
                </p14:cNvPr>
                <p14:cNvContentPartPr/>
                <p14:nvPr/>
              </p14:nvContentPartPr>
              <p14:xfrm>
                <a:off x="4926719" y="6444683"/>
                <a:ext cx="81360" cy="146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ACAD92-7CDC-7ADD-7F97-9828E7FCBD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08719" y="6427043"/>
                  <a:ext cx="117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1B55C26-65A9-80C2-60E9-9F9DC4E5D80B}"/>
                    </a:ext>
                  </a:extLst>
                </p14:cNvPr>
                <p14:cNvContentPartPr/>
                <p14:nvPr/>
              </p14:nvContentPartPr>
              <p14:xfrm>
                <a:off x="4961999" y="6408323"/>
                <a:ext cx="143640" cy="131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1B55C26-65A9-80C2-60E9-9F9DC4E5D8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43999" y="6390683"/>
                  <a:ext cx="179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F5E72C-D816-A44B-A95F-545895DE51C5}"/>
                    </a:ext>
                  </a:extLst>
                </p14:cNvPr>
                <p14:cNvContentPartPr/>
                <p14:nvPr/>
              </p14:nvContentPartPr>
              <p14:xfrm>
                <a:off x="5191679" y="6450803"/>
                <a:ext cx="131040" cy="230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F5E72C-D816-A44B-A95F-545895DE51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73679" y="6432803"/>
                  <a:ext cx="166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B04062-48F5-D355-B043-9B9257C34565}"/>
                    </a:ext>
                  </a:extLst>
                </p14:cNvPr>
                <p14:cNvContentPartPr/>
                <p14:nvPr/>
              </p14:nvContentPartPr>
              <p14:xfrm>
                <a:off x="5393999" y="6492923"/>
                <a:ext cx="70920" cy="78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B04062-48F5-D355-B043-9B9257C345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75999" y="647528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9255208-C09F-A963-E5AB-0BFA143AA549}"/>
              </a:ext>
            </a:extLst>
          </p:cNvPr>
          <p:cNvGrpSpPr/>
          <p:nvPr/>
        </p:nvGrpSpPr>
        <p:grpSpPr>
          <a:xfrm>
            <a:off x="2449919" y="5911523"/>
            <a:ext cx="826200" cy="293040"/>
            <a:chOff x="2449919" y="5911523"/>
            <a:chExt cx="82620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21AEFA-506B-4D8A-836C-B46D2A9234CF}"/>
                    </a:ext>
                  </a:extLst>
                </p14:cNvPr>
                <p14:cNvContentPartPr/>
                <p14:nvPr/>
              </p14:nvContentPartPr>
              <p14:xfrm>
                <a:off x="2468639" y="5928443"/>
                <a:ext cx="75600" cy="276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21AEFA-506B-4D8A-836C-B46D2A9234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0999" y="5910443"/>
                  <a:ext cx="111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793C96-DB3A-B7E9-0082-2B4005C8D480}"/>
                    </a:ext>
                  </a:extLst>
                </p14:cNvPr>
                <p14:cNvContentPartPr/>
                <p14:nvPr/>
              </p14:nvContentPartPr>
              <p14:xfrm>
                <a:off x="2449919" y="5922683"/>
                <a:ext cx="196560" cy="177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793C96-DB3A-B7E9-0082-2B4005C8D4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2279" y="5904683"/>
                  <a:ext cx="232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09FD8D-5A85-E6AD-C936-C31CEFDA4D26}"/>
                    </a:ext>
                  </a:extLst>
                </p14:cNvPr>
                <p14:cNvContentPartPr/>
                <p14:nvPr/>
              </p14:nvContentPartPr>
              <p14:xfrm>
                <a:off x="2746199" y="6045443"/>
                <a:ext cx="108720" cy="137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09FD8D-5A85-E6AD-C936-C31CEFDA4D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28199" y="6027803"/>
                  <a:ext cx="144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8BD8C2-44E1-E223-DEB0-1599F51BA383}"/>
                    </a:ext>
                  </a:extLst>
                </p14:cNvPr>
                <p14:cNvContentPartPr/>
                <p14:nvPr/>
              </p14:nvContentPartPr>
              <p14:xfrm>
                <a:off x="2918639" y="5970203"/>
                <a:ext cx="107280" cy="190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8BD8C2-44E1-E223-DEB0-1599F51BA3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00999" y="5952203"/>
                  <a:ext cx="142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795D783-73E6-F378-0381-4773F83F0807}"/>
                    </a:ext>
                  </a:extLst>
                </p14:cNvPr>
                <p14:cNvContentPartPr/>
                <p14:nvPr/>
              </p14:nvContentPartPr>
              <p14:xfrm>
                <a:off x="3138239" y="5911523"/>
                <a:ext cx="36720" cy="23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795D783-73E6-F378-0381-4773F83F08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20599" y="5893523"/>
                  <a:ext cx="72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BE8EEC0-7BD9-788C-1A60-892847B188AA}"/>
                    </a:ext>
                  </a:extLst>
                </p14:cNvPr>
                <p14:cNvContentPartPr/>
                <p14:nvPr/>
              </p14:nvContentPartPr>
              <p14:xfrm>
                <a:off x="3185399" y="5988203"/>
                <a:ext cx="90720" cy="23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BE8EEC0-7BD9-788C-1A60-892847B188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67759" y="5970563"/>
                  <a:ext cx="1263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1E6378-AC5F-F4A8-BEB8-30EEBBB5072A}"/>
              </a:ext>
            </a:extLst>
          </p:cNvPr>
          <p:cNvGrpSpPr/>
          <p:nvPr/>
        </p:nvGrpSpPr>
        <p:grpSpPr>
          <a:xfrm>
            <a:off x="7143959" y="5676083"/>
            <a:ext cx="695160" cy="516240"/>
            <a:chOff x="7143959" y="5676083"/>
            <a:chExt cx="69516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48107F-BD3B-8751-48C8-3AC3C6901DC7}"/>
                    </a:ext>
                  </a:extLst>
                </p14:cNvPr>
                <p14:cNvContentPartPr/>
                <p14:nvPr/>
              </p14:nvContentPartPr>
              <p14:xfrm>
                <a:off x="7244399" y="5676083"/>
                <a:ext cx="57240" cy="516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48107F-BD3B-8751-48C8-3AC3C6901D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26399" y="5658443"/>
                  <a:ext cx="928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33E53FF-F61D-F455-B296-EF89F063CC46}"/>
                    </a:ext>
                  </a:extLst>
                </p14:cNvPr>
                <p14:cNvContentPartPr/>
                <p14:nvPr/>
              </p14:nvContentPartPr>
              <p14:xfrm>
                <a:off x="7143959" y="5685803"/>
                <a:ext cx="310680" cy="310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33E53FF-F61D-F455-B296-EF89F063CC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26319" y="5667803"/>
                  <a:ext cx="346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B2DE4B-F667-CF87-CC06-D1F5B30F0D9F}"/>
                    </a:ext>
                  </a:extLst>
                </p14:cNvPr>
                <p14:cNvContentPartPr/>
                <p14:nvPr/>
              </p14:nvContentPartPr>
              <p14:xfrm>
                <a:off x="7545359" y="5904683"/>
                <a:ext cx="120960" cy="159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B2DE4B-F667-CF87-CC06-D1F5B30F0D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7719" y="5887043"/>
                  <a:ext cx="156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C27DC4-06AA-B304-5C98-57210AD93259}"/>
                    </a:ext>
                  </a:extLst>
                </p14:cNvPr>
                <p14:cNvContentPartPr/>
                <p14:nvPr/>
              </p14:nvContentPartPr>
              <p14:xfrm>
                <a:off x="7733999" y="5857883"/>
                <a:ext cx="105120" cy="239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C27DC4-06AA-B304-5C98-57210AD932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15999" y="5839883"/>
                  <a:ext cx="1407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EEE97E1-4208-3F55-544A-18E3BCF52542}"/>
              </a:ext>
            </a:extLst>
          </p:cNvPr>
          <p:cNvGrpSpPr/>
          <p:nvPr/>
        </p:nvGrpSpPr>
        <p:grpSpPr>
          <a:xfrm>
            <a:off x="8261759" y="5495363"/>
            <a:ext cx="898560" cy="318600"/>
            <a:chOff x="8261759" y="5495363"/>
            <a:chExt cx="89856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50E0CC-76A7-918D-BC8E-7612FBF9B373}"/>
                    </a:ext>
                  </a:extLst>
                </p14:cNvPr>
                <p14:cNvContentPartPr/>
                <p14:nvPr/>
              </p14:nvContentPartPr>
              <p14:xfrm>
                <a:off x="8261759" y="5608043"/>
                <a:ext cx="76680" cy="205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50E0CC-76A7-918D-BC8E-7612FBF9B3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44119" y="5590403"/>
                  <a:ext cx="112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53AC78-AB8D-B8A9-588F-3091BDB83DE4}"/>
                    </a:ext>
                  </a:extLst>
                </p14:cNvPr>
                <p14:cNvContentPartPr/>
                <p14:nvPr/>
              </p14:nvContentPartPr>
              <p14:xfrm>
                <a:off x="8410079" y="5623883"/>
                <a:ext cx="93240" cy="128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53AC78-AB8D-B8A9-588F-3091BDB83D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92439" y="5606243"/>
                  <a:ext cx="12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F9A864-8287-DC92-7B34-33AC94AB6099}"/>
                    </a:ext>
                  </a:extLst>
                </p14:cNvPr>
                <p14:cNvContentPartPr/>
                <p14:nvPr/>
              </p14:nvContentPartPr>
              <p14:xfrm>
                <a:off x="8555879" y="5569523"/>
                <a:ext cx="266040" cy="138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F9A864-8287-DC92-7B34-33AC94AB60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38239" y="5551883"/>
                  <a:ext cx="301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3C903C-EE67-CB2E-255F-50026F7D1900}"/>
                    </a:ext>
                  </a:extLst>
                </p14:cNvPr>
                <p14:cNvContentPartPr/>
                <p14:nvPr/>
              </p14:nvContentPartPr>
              <p14:xfrm>
                <a:off x="8889599" y="5537483"/>
                <a:ext cx="147600" cy="15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3C903C-EE67-CB2E-255F-50026F7D19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71599" y="5519483"/>
                  <a:ext cx="18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4BCF541-04C2-66B5-6069-FEC8C1408B0E}"/>
                    </a:ext>
                  </a:extLst>
                </p14:cNvPr>
                <p14:cNvContentPartPr/>
                <p14:nvPr/>
              </p14:nvContentPartPr>
              <p14:xfrm>
                <a:off x="9080759" y="5495363"/>
                <a:ext cx="79560" cy="181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4BCF541-04C2-66B5-6069-FEC8C1408B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62759" y="5477723"/>
                  <a:ext cx="1152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110A099-7A83-D1BF-807C-B03F7CE6EE6E}"/>
              </a:ext>
            </a:extLst>
          </p:cNvPr>
          <p:cNvGrpSpPr/>
          <p:nvPr/>
        </p:nvGrpSpPr>
        <p:grpSpPr>
          <a:xfrm>
            <a:off x="9480359" y="5295203"/>
            <a:ext cx="675720" cy="417960"/>
            <a:chOff x="9480359" y="5295203"/>
            <a:chExt cx="67572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8BF9D61-A73F-E45C-D391-88226A92D0A9}"/>
                    </a:ext>
                  </a:extLst>
                </p14:cNvPr>
                <p14:cNvContentPartPr/>
                <p14:nvPr/>
              </p14:nvContentPartPr>
              <p14:xfrm>
                <a:off x="9507719" y="5295203"/>
                <a:ext cx="84600" cy="417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8BF9D61-A73F-E45C-D391-88226A92D0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89719" y="5277203"/>
                  <a:ext cx="120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71D84A-F151-5E8A-BD15-78519E3B19EF}"/>
                    </a:ext>
                  </a:extLst>
                </p14:cNvPr>
                <p14:cNvContentPartPr/>
                <p14:nvPr/>
              </p14:nvContentPartPr>
              <p14:xfrm>
                <a:off x="9480359" y="5470523"/>
                <a:ext cx="83160" cy="74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71D84A-F151-5E8A-BD15-78519E3B19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62719" y="5452883"/>
                  <a:ext cx="118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87307AC-F971-E1F2-39B5-F2676004B748}"/>
                    </a:ext>
                  </a:extLst>
                </p14:cNvPr>
                <p14:cNvContentPartPr/>
                <p14:nvPr/>
              </p14:nvContentPartPr>
              <p14:xfrm>
                <a:off x="9632279" y="5453603"/>
                <a:ext cx="54720" cy="77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87307AC-F971-E1F2-39B5-F2676004B7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14639" y="5435603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34CF647-8C6C-1C3F-BA48-A7190DDDC600}"/>
                    </a:ext>
                  </a:extLst>
                </p14:cNvPr>
                <p14:cNvContentPartPr/>
                <p14:nvPr/>
              </p14:nvContentPartPr>
              <p14:xfrm>
                <a:off x="9787439" y="5438483"/>
                <a:ext cx="72000" cy="97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34CF647-8C6C-1C3F-BA48-A7190DDDC6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69439" y="5420483"/>
                  <a:ext cx="107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57EEAD8-5ACD-F1B8-DD90-4FD2A13919FD}"/>
                    </a:ext>
                  </a:extLst>
                </p14:cNvPr>
                <p14:cNvContentPartPr/>
                <p14:nvPr/>
              </p14:nvContentPartPr>
              <p14:xfrm>
                <a:off x="9920279" y="5414003"/>
                <a:ext cx="235800" cy="130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57EEAD8-5ACD-F1B8-DD90-4FD2A13919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02639" y="5396003"/>
                  <a:ext cx="2714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0FF529-1EB5-9D2C-0CFA-1308EA48875D}"/>
              </a:ext>
            </a:extLst>
          </p:cNvPr>
          <p:cNvGrpSpPr/>
          <p:nvPr/>
        </p:nvGrpSpPr>
        <p:grpSpPr>
          <a:xfrm>
            <a:off x="10382159" y="5159123"/>
            <a:ext cx="1646640" cy="351360"/>
            <a:chOff x="10382159" y="5159123"/>
            <a:chExt cx="164664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3102037-2557-AF9D-FC62-40C4E490FF6F}"/>
                    </a:ext>
                  </a:extLst>
                </p14:cNvPr>
                <p14:cNvContentPartPr/>
                <p14:nvPr/>
              </p14:nvContentPartPr>
              <p14:xfrm>
                <a:off x="10382159" y="5252723"/>
                <a:ext cx="201600" cy="254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3102037-2557-AF9D-FC62-40C4E490FF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64519" y="5235083"/>
                  <a:ext cx="23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3A89F32-C80D-F13F-AD3C-88F441EB4B84}"/>
                    </a:ext>
                  </a:extLst>
                </p14:cNvPr>
                <p14:cNvContentPartPr/>
                <p14:nvPr/>
              </p14:nvContentPartPr>
              <p14:xfrm>
                <a:off x="10646399" y="5367563"/>
                <a:ext cx="182160" cy="142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3A89F32-C80D-F13F-AD3C-88F441EB4B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28759" y="5349563"/>
                  <a:ext cx="217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22CA8D-7FD1-84BE-2889-11A2EDBB104B}"/>
                    </a:ext>
                  </a:extLst>
                </p14:cNvPr>
                <p14:cNvContentPartPr/>
                <p14:nvPr/>
              </p14:nvContentPartPr>
              <p14:xfrm>
                <a:off x="10860959" y="5349923"/>
                <a:ext cx="91440" cy="70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22CA8D-7FD1-84BE-2889-11A2EDBB10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42959" y="5331923"/>
                  <a:ext cx="12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1C748B-DA36-3DA5-E144-B8DAE857797F}"/>
                    </a:ext>
                  </a:extLst>
                </p14:cNvPr>
                <p14:cNvContentPartPr/>
                <p14:nvPr/>
              </p14:nvContentPartPr>
              <p14:xfrm>
                <a:off x="11042399" y="5159123"/>
                <a:ext cx="155880" cy="276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1C748B-DA36-3DA5-E144-B8DAE85779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24399" y="5141483"/>
                  <a:ext cx="1915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F54CF26-D5EA-016C-7F1D-3BA2867B4C1B}"/>
                    </a:ext>
                  </a:extLst>
                </p14:cNvPr>
                <p14:cNvContentPartPr/>
                <p14:nvPr/>
              </p14:nvContentPartPr>
              <p14:xfrm>
                <a:off x="11307719" y="5299883"/>
                <a:ext cx="198360" cy="122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F54CF26-D5EA-016C-7F1D-3BA2867B4C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90079" y="5281883"/>
                  <a:ext cx="234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10642B-2EEE-0B38-730D-630D80E8CE7B}"/>
                    </a:ext>
                  </a:extLst>
                </p14:cNvPr>
                <p14:cNvContentPartPr/>
                <p14:nvPr/>
              </p14:nvContentPartPr>
              <p14:xfrm>
                <a:off x="11554319" y="5257043"/>
                <a:ext cx="178200" cy="151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10642B-2EEE-0B38-730D-630D80E8CE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536679" y="5239043"/>
                  <a:ext cx="213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61B5C4-4984-A535-CEE5-E09E2B91A9EA}"/>
                    </a:ext>
                  </a:extLst>
                </p14:cNvPr>
                <p14:cNvContentPartPr/>
                <p14:nvPr/>
              </p14:nvContentPartPr>
              <p14:xfrm>
                <a:off x="11754839" y="5222483"/>
                <a:ext cx="104760" cy="161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61B5C4-4984-A535-CEE5-E09E2B91A9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736839" y="5204483"/>
                  <a:ext cx="140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ACCB71A-761F-7FC9-29C9-F98AD7782665}"/>
                    </a:ext>
                  </a:extLst>
                </p14:cNvPr>
                <p14:cNvContentPartPr/>
                <p14:nvPr/>
              </p14:nvContentPartPr>
              <p14:xfrm>
                <a:off x="11937719" y="5243363"/>
                <a:ext cx="91080" cy="13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ACCB71A-761F-7FC9-29C9-F98AD778266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920079" y="5225723"/>
                  <a:ext cx="1267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2F9F1FE-5D35-A50D-97E3-2234F978C452}"/>
                  </a:ext>
                </a:extLst>
              </p14:cNvPr>
              <p14:cNvContentPartPr/>
              <p14:nvPr/>
            </p14:nvContentPartPr>
            <p14:xfrm>
              <a:off x="5318399" y="847043"/>
              <a:ext cx="3101040" cy="7758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2F9F1FE-5D35-A50D-97E3-2234F978C45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00759" y="829043"/>
                <a:ext cx="3136680" cy="81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83CA3CF-94CE-76D3-249F-91D2BF2131E1}"/>
              </a:ext>
            </a:extLst>
          </p:cNvPr>
          <p:cNvGrpSpPr/>
          <p:nvPr/>
        </p:nvGrpSpPr>
        <p:grpSpPr>
          <a:xfrm>
            <a:off x="7802399" y="137843"/>
            <a:ext cx="2822400" cy="3250800"/>
            <a:chOff x="7802399" y="137843"/>
            <a:chExt cx="2822400" cy="32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04A9372-8A5D-2AC3-DD55-EAE17BE8D80E}"/>
                    </a:ext>
                  </a:extLst>
                </p14:cNvPr>
                <p14:cNvContentPartPr/>
                <p14:nvPr/>
              </p14:nvContentPartPr>
              <p14:xfrm>
                <a:off x="7802399" y="1494683"/>
                <a:ext cx="2822400" cy="1893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04A9372-8A5D-2AC3-DD55-EAE17BE8D8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84759" y="1477043"/>
                  <a:ext cx="2858040" cy="19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705BF2C-BA92-CE33-94F0-3B96551C3841}"/>
                    </a:ext>
                  </a:extLst>
                </p14:cNvPr>
                <p14:cNvContentPartPr/>
                <p14:nvPr/>
              </p14:nvContentPartPr>
              <p14:xfrm>
                <a:off x="8395319" y="1573883"/>
                <a:ext cx="189720" cy="35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705BF2C-BA92-CE33-94F0-3B96551C38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77679" y="1556243"/>
                  <a:ext cx="2253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5EF4717-8409-DD9E-CA8B-AB8011A06F58}"/>
                    </a:ext>
                  </a:extLst>
                </p14:cNvPr>
                <p14:cNvContentPartPr/>
                <p14:nvPr/>
              </p14:nvContentPartPr>
              <p14:xfrm>
                <a:off x="8689799" y="1319363"/>
                <a:ext cx="101160" cy="167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5EF4717-8409-DD9E-CA8B-AB8011A06F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72159" y="1301723"/>
                  <a:ext cx="136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624525-8E50-CCBC-1BEB-66895F21F978}"/>
                    </a:ext>
                  </a:extLst>
                </p14:cNvPr>
                <p14:cNvContentPartPr/>
                <p14:nvPr/>
              </p14:nvContentPartPr>
              <p14:xfrm>
                <a:off x="8663159" y="1213883"/>
                <a:ext cx="187200" cy="162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624525-8E50-CCBC-1BEB-66895F21F97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45519" y="1195883"/>
                  <a:ext cx="222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D0478CE-2B1A-57DC-F0AA-0513495ED5B0}"/>
                    </a:ext>
                  </a:extLst>
                </p14:cNvPr>
                <p14:cNvContentPartPr/>
                <p14:nvPr/>
              </p14:nvContentPartPr>
              <p14:xfrm>
                <a:off x="8869799" y="1156283"/>
                <a:ext cx="48240" cy="174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D0478CE-2B1A-57DC-F0AA-0513495ED5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1799" y="1138283"/>
                  <a:ext cx="83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5C4439-9CAC-A1C4-6826-00B57F0D92DA}"/>
                    </a:ext>
                  </a:extLst>
                </p14:cNvPr>
                <p14:cNvContentPartPr/>
                <p14:nvPr/>
              </p14:nvContentPartPr>
              <p14:xfrm>
                <a:off x="8981399" y="1072763"/>
                <a:ext cx="94680" cy="84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5C4439-9CAC-A1C4-6826-00B57F0D92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63399" y="1055123"/>
                  <a:ext cx="130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4A8B435-CB2D-1D28-09A7-D1B43717FBCC}"/>
                    </a:ext>
                  </a:extLst>
                </p14:cNvPr>
                <p14:cNvContentPartPr/>
                <p14:nvPr/>
              </p14:nvContentPartPr>
              <p14:xfrm>
                <a:off x="9071399" y="940643"/>
                <a:ext cx="66600" cy="94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4A8B435-CB2D-1D28-09A7-D1B43717FB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53759" y="922643"/>
                  <a:ext cx="102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779EAAF-8820-6193-3137-FABB38289389}"/>
                    </a:ext>
                  </a:extLst>
                </p14:cNvPr>
                <p14:cNvContentPartPr/>
                <p14:nvPr/>
              </p14:nvContentPartPr>
              <p14:xfrm>
                <a:off x="9168959" y="866123"/>
                <a:ext cx="61560" cy="64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779EAAF-8820-6193-3137-FABB382893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51319" y="848123"/>
                  <a:ext cx="97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05EB1D1-C274-3268-C37D-C505D19FB6D5}"/>
                    </a:ext>
                  </a:extLst>
                </p14:cNvPr>
                <p14:cNvContentPartPr/>
                <p14:nvPr/>
              </p14:nvContentPartPr>
              <p14:xfrm>
                <a:off x="9209279" y="692963"/>
                <a:ext cx="113760" cy="141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05EB1D1-C274-3268-C37D-C505D19FB6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91279" y="674963"/>
                  <a:ext cx="14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42AB4D9-2ADB-CE83-AAAA-018D155C7035}"/>
                    </a:ext>
                  </a:extLst>
                </p14:cNvPr>
                <p14:cNvContentPartPr/>
                <p14:nvPr/>
              </p14:nvContentPartPr>
              <p14:xfrm>
                <a:off x="9379559" y="536003"/>
                <a:ext cx="243720" cy="243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42AB4D9-2ADB-CE83-AAAA-018D155C70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61919" y="518003"/>
                  <a:ext cx="279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5D884AC-099C-851D-26CB-6C8DC44D0A1B}"/>
                    </a:ext>
                  </a:extLst>
                </p14:cNvPr>
                <p14:cNvContentPartPr/>
                <p14:nvPr/>
              </p14:nvContentPartPr>
              <p14:xfrm>
                <a:off x="9630119" y="415763"/>
                <a:ext cx="75240" cy="74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5D884AC-099C-851D-26CB-6C8DC44D0A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12479" y="398123"/>
                  <a:ext cx="110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4CD4136-12DC-7048-72EF-D50EC0CF3014}"/>
                    </a:ext>
                  </a:extLst>
                </p14:cNvPr>
                <p14:cNvContentPartPr/>
                <p14:nvPr/>
              </p14:nvContentPartPr>
              <p14:xfrm>
                <a:off x="9731279" y="326843"/>
                <a:ext cx="86400" cy="138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4CD4136-12DC-7048-72EF-D50EC0CF30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13639" y="308843"/>
                  <a:ext cx="122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B025A04-0CB1-91C9-BB16-1C8F21FF57B0}"/>
                    </a:ext>
                  </a:extLst>
                </p14:cNvPr>
                <p14:cNvContentPartPr/>
                <p14:nvPr/>
              </p14:nvContentPartPr>
              <p14:xfrm>
                <a:off x="9840719" y="147923"/>
                <a:ext cx="120960" cy="17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B025A04-0CB1-91C9-BB16-1C8F21FF57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22719" y="130283"/>
                  <a:ext cx="156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0009F6-8385-CECE-A6CC-D63148BEF443}"/>
                    </a:ext>
                  </a:extLst>
                </p14:cNvPr>
                <p14:cNvContentPartPr/>
                <p14:nvPr/>
              </p14:nvContentPartPr>
              <p14:xfrm>
                <a:off x="9866639" y="137843"/>
                <a:ext cx="160920" cy="145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0009F6-8385-CECE-A6CC-D63148BEF4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48999" y="119843"/>
                  <a:ext cx="196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85B784E-237C-5FFC-25A8-A6DA4DB76A12}"/>
                    </a:ext>
                  </a:extLst>
                </p14:cNvPr>
                <p14:cNvContentPartPr/>
                <p14:nvPr/>
              </p14:nvContentPartPr>
              <p14:xfrm>
                <a:off x="9607799" y="784403"/>
                <a:ext cx="90720" cy="163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85B784E-237C-5FFC-25A8-A6DA4DB76A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90159" y="766763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6779E5-4AC7-E74B-E6AA-480F2C8B8255}"/>
                    </a:ext>
                  </a:extLst>
                </p14:cNvPr>
                <p14:cNvContentPartPr/>
                <p14:nvPr/>
              </p14:nvContentPartPr>
              <p14:xfrm>
                <a:off x="9711479" y="793763"/>
                <a:ext cx="92880" cy="80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6779E5-4AC7-E74B-E6AA-480F2C8B82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93479" y="775763"/>
                  <a:ext cx="128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D43AF0A-B2A6-E59B-20A2-2B39C7117F9F}"/>
                    </a:ext>
                  </a:extLst>
                </p14:cNvPr>
                <p14:cNvContentPartPr/>
                <p14:nvPr/>
              </p14:nvContentPartPr>
              <p14:xfrm>
                <a:off x="9811919" y="591083"/>
                <a:ext cx="117000" cy="151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D43AF0A-B2A6-E59B-20A2-2B39C7117F9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94279" y="573083"/>
                  <a:ext cx="1526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82F774C-71E8-0DC0-7870-F1D8F335722A}"/>
              </a:ext>
            </a:extLst>
          </p:cNvPr>
          <p:cNvGrpSpPr/>
          <p:nvPr/>
        </p:nvGrpSpPr>
        <p:grpSpPr>
          <a:xfrm>
            <a:off x="6410279" y="2363723"/>
            <a:ext cx="523080" cy="582840"/>
            <a:chOff x="6410279" y="2363723"/>
            <a:chExt cx="52308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1EAC996-D3A6-9975-865C-853A7F6189F0}"/>
                    </a:ext>
                  </a:extLst>
                </p14:cNvPr>
                <p14:cNvContentPartPr/>
                <p14:nvPr/>
              </p14:nvContentPartPr>
              <p14:xfrm>
                <a:off x="6410279" y="2687363"/>
                <a:ext cx="200520" cy="259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1EAC996-D3A6-9975-865C-853A7F6189F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92279" y="2669723"/>
                  <a:ext cx="236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765DBC4-D012-A4F1-5B83-71982FC2E86D}"/>
                    </a:ext>
                  </a:extLst>
                </p14:cNvPr>
                <p14:cNvContentPartPr/>
                <p14:nvPr/>
              </p14:nvContentPartPr>
              <p14:xfrm>
                <a:off x="6606119" y="2724083"/>
                <a:ext cx="173160" cy="78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765DBC4-D012-A4F1-5B83-71982FC2E8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88119" y="2706083"/>
                  <a:ext cx="208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BDDC845-B5E7-E21B-2F78-830094C129CF}"/>
                    </a:ext>
                  </a:extLst>
                </p14:cNvPr>
                <p14:cNvContentPartPr/>
                <p14:nvPr/>
              </p14:nvContentPartPr>
              <p14:xfrm>
                <a:off x="6609359" y="2633723"/>
                <a:ext cx="72720" cy="130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BDDC845-B5E7-E21B-2F78-830094C129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91719" y="2615723"/>
                  <a:ext cx="108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C5F67DB-17A6-000F-CEAC-5E7B130DA76D}"/>
                    </a:ext>
                  </a:extLst>
                </p14:cNvPr>
                <p14:cNvContentPartPr/>
                <p14:nvPr/>
              </p14:nvContentPartPr>
              <p14:xfrm>
                <a:off x="6642119" y="2435003"/>
                <a:ext cx="181080" cy="135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C5F67DB-17A6-000F-CEAC-5E7B130DA76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24479" y="2417363"/>
                  <a:ext cx="216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8E83FF8-FD36-2C1A-E343-CEFC1F1F86CD}"/>
                    </a:ext>
                  </a:extLst>
                </p14:cNvPr>
                <p14:cNvContentPartPr/>
                <p14:nvPr/>
              </p14:nvContentPartPr>
              <p14:xfrm>
                <a:off x="6796919" y="2363723"/>
                <a:ext cx="136440" cy="123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8E83FF8-FD36-2C1A-E343-CEFC1F1F86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78919" y="2346083"/>
                  <a:ext cx="172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716D9A3-6D99-4689-BA55-339131F55D71}"/>
              </a:ext>
            </a:extLst>
          </p:cNvPr>
          <p:cNvGrpSpPr/>
          <p:nvPr/>
        </p:nvGrpSpPr>
        <p:grpSpPr>
          <a:xfrm>
            <a:off x="8954759" y="4073363"/>
            <a:ext cx="1073160" cy="303120"/>
            <a:chOff x="8954759" y="4073363"/>
            <a:chExt cx="107316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29F8880-067E-1FB6-5E29-E5D9D4C8B4C6}"/>
                    </a:ext>
                  </a:extLst>
                </p14:cNvPr>
                <p14:cNvContentPartPr/>
                <p14:nvPr/>
              </p14:nvContentPartPr>
              <p14:xfrm>
                <a:off x="8968439" y="4094603"/>
                <a:ext cx="18000" cy="281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29F8880-067E-1FB6-5E29-E5D9D4C8B4C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50439" y="4076603"/>
                  <a:ext cx="53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6084F36-0F2C-8160-A3C5-E1B29B222766}"/>
                    </a:ext>
                  </a:extLst>
                </p14:cNvPr>
                <p14:cNvContentPartPr/>
                <p14:nvPr/>
              </p14:nvContentPartPr>
              <p14:xfrm>
                <a:off x="8954759" y="4073363"/>
                <a:ext cx="191520" cy="264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6084F36-0F2C-8160-A3C5-E1B29B2227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37119" y="4055363"/>
                  <a:ext cx="22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E61C737-1AB4-FF27-399E-C54711A9A189}"/>
                    </a:ext>
                  </a:extLst>
                </p14:cNvPr>
                <p14:cNvContentPartPr/>
                <p14:nvPr/>
              </p14:nvContentPartPr>
              <p14:xfrm>
                <a:off x="9188039" y="4193603"/>
                <a:ext cx="86400" cy="95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E61C737-1AB4-FF27-399E-C54711A9A18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70399" y="4175603"/>
                  <a:ext cx="122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1019441-7F2D-E21D-C4B3-F80EB6E42447}"/>
                    </a:ext>
                  </a:extLst>
                </p14:cNvPr>
                <p14:cNvContentPartPr/>
                <p14:nvPr/>
              </p14:nvContentPartPr>
              <p14:xfrm>
                <a:off x="9337799" y="4139963"/>
                <a:ext cx="96480" cy="199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1019441-7F2D-E21D-C4B3-F80EB6E424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20159" y="4122323"/>
                  <a:ext cx="132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8C2027-3A78-8197-53A3-82739C5D9D72}"/>
                    </a:ext>
                  </a:extLst>
                </p14:cNvPr>
                <p14:cNvContentPartPr/>
                <p14:nvPr/>
              </p14:nvContentPartPr>
              <p14:xfrm>
                <a:off x="9592679" y="4163003"/>
                <a:ext cx="416880" cy="29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8C2027-3A78-8197-53A3-82739C5D9D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75039" y="4145363"/>
                  <a:ext cx="452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54549D0-EDE1-8E4F-16D1-0FDBEF45BC7D}"/>
                    </a:ext>
                  </a:extLst>
                </p14:cNvPr>
                <p14:cNvContentPartPr/>
                <p14:nvPr/>
              </p14:nvContentPartPr>
              <p14:xfrm>
                <a:off x="10007399" y="4199723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54549D0-EDE1-8E4F-16D1-0FDBEF45BC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9399" y="418208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AA73715-FD98-0CDE-5A80-0702053986D2}"/>
                    </a:ext>
                  </a:extLst>
                </p14:cNvPr>
                <p14:cNvContentPartPr/>
                <p14:nvPr/>
              </p14:nvContentPartPr>
              <p14:xfrm>
                <a:off x="9897599" y="4097843"/>
                <a:ext cx="130320" cy="155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AA73715-FD98-0CDE-5A80-0702053986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79959" y="4079843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072009D-8B05-1383-4F5C-18A548671857}"/>
              </a:ext>
            </a:extLst>
          </p:cNvPr>
          <p:cNvGrpSpPr/>
          <p:nvPr/>
        </p:nvGrpSpPr>
        <p:grpSpPr>
          <a:xfrm>
            <a:off x="6695759" y="1713563"/>
            <a:ext cx="145440" cy="490320"/>
            <a:chOff x="6695759" y="1713563"/>
            <a:chExt cx="14544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9143185-DA91-C0F2-3D92-C58B5E81D948}"/>
                    </a:ext>
                  </a:extLst>
                </p14:cNvPr>
                <p14:cNvContentPartPr/>
                <p14:nvPr/>
              </p14:nvContentPartPr>
              <p14:xfrm>
                <a:off x="6775319" y="1754963"/>
                <a:ext cx="40320" cy="448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9143185-DA91-C0F2-3D92-C58B5E81D9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57679" y="1737323"/>
                  <a:ext cx="75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691E2F-8931-C71B-FD31-3BAA2DFE457B}"/>
                    </a:ext>
                  </a:extLst>
                </p14:cNvPr>
                <p14:cNvContentPartPr/>
                <p14:nvPr/>
              </p14:nvContentPartPr>
              <p14:xfrm>
                <a:off x="6695759" y="1713563"/>
                <a:ext cx="145440" cy="132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691E2F-8931-C71B-FD31-3BAA2DFE45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77759" y="1695923"/>
                  <a:ext cx="1810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24CA771-7209-3683-E2BE-F43DB06370B6}"/>
              </a:ext>
            </a:extLst>
          </p:cNvPr>
          <p:cNvGrpSpPr/>
          <p:nvPr/>
        </p:nvGrpSpPr>
        <p:grpSpPr>
          <a:xfrm>
            <a:off x="7075199" y="1385243"/>
            <a:ext cx="943200" cy="2870280"/>
            <a:chOff x="7075199" y="1385243"/>
            <a:chExt cx="943200" cy="28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7769283-EC7E-621C-0C64-43FE15ED1B2B}"/>
                    </a:ext>
                  </a:extLst>
                </p14:cNvPr>
                <p14:cNvContentPartPr/>
                <p14:nvPr/>
              </p14:nvContentPartPr>
              <p14:xfrm>
                <a:off x="7100759" y="4064723"/>
                <a:ext cx="149760" cy="190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7769283-EC7E-621C-0C64-43FE15ED1B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82759" y="4047083"/>
                  <a:ext cx="185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33F8C9D-F10A-6E1A-785E-6880B2422649}"/>
                    </a:ext>
                  </a:extLst>
                </p14:cNvPr>
                <p14:cNvContentPartPr/>
                <p14:nvPr/>
              </p14:nvContentPartPr>
              <p14:xfrm>
                <a:off x="7075199" y="3961043"/>
                <a:ext cx="185040" cy="163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33F8C9D-F10A-6E1A-785E-6880B24226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57559" y="3943403"/>
                  <a:ext cx="22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D214069-7D98-1827-3FB2-C35187E1D269}"/>
                    </a:ext>
                  </a:extLst>
                </p14:cNvPr>
                <p14:cNvContentPartPr/>
                <p14:nvPr/>
              </p14:nvContentPartPr>
              <p14:xfrm>
                <a:off x="7283639" y="3977963"/>
                <a:ext cx="88560" cy="90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D214069-7D98-1827-3FB2-C35187E1D26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65639" y="3959963"/>
                  <a:ext cx="124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554610A-2992-A484-0286-9F19BD621C77}"/>
                    </a:ext>
                  </a:extLst>
                </p14:cNvPr>
                <p14:cNvContentPartPr/>
                <p14:nvPr/>
              </p14:nvContentPartPr>
              <p14:xfrm>
                <a:off x="7365359" y="3773123"/>
                <a:ext cx="129240" cy="258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554610A-2992-A484-0286-9F19BD621C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47359" y="3755483"/>
                  <a:ext cx="164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9EDB6F-6611-334E-4C60-B2D0A20C7681}"/>
                    </a:ext>
                  </a:extLst>
                </p14:cNvPr>
                <p14:cNvContentPartPr/>
                <p14:nvPr/>
              </p14:nvContentPartPr>
              <p14:xfrm>
                <a:off x="7515119" y="3698603"/>
                <a:ext cx="151920" cy="150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9EDB6F-6611-334E-4C60-B2D0A20C768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97119" y="3680963"/>
                  <a:ext cx="187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93C761B-788C-3B53-AD53-BB01B1BBCD6E}"/>
                    </a:ext>
                  </a:extLst>
                </p14:cNvPr>
                <p14:cNvContentPartPr/>
                <p14:nvPr/>
              </p14:nvContentPartPr>
              <p14:xfrm>
                <a:off x="7759919" y="3592763"/>
                <a:ext cx="72000" cy="71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93C761B-788C-3B53-AD53-BB01B1BBCD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42279" y="3575123"/>
                  <a:ext cx="107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0D3E8BA-D1D2-09ED-9F15-4EA1FC5DDDFC}"/>
                    </a:ext>
                  </a:extLst>
                </p14:cNvPr>
                <p14:cNvContentPartPr/>
                <p14:nvPr/>
              </p14:nvContentPartPr>
              <p14:xfrm>
                <a:off x="7802039" y="3608963"/>
                <a:ext cx="90360" cy="151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0D3E8BA-D1D2-09ED-9F15-4EA1FC5DDDF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4399" y="3590963"/>
                  <a:ext cx="126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2A5DD32-7526-2BE0-4B2E-44AF10BDEDF0}"/>
                    </a:ext>
                  </a:extLst>
                </p14:cNvPr>
                <p14:cNvContentPartPr/>
                <p14:nvPr/>
              </p14:nvContentPartPr>
              <p14:xfrm>
                <a:off x="7961159" y="1627523"/>
                <a:ext cx="46800" cy="1964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2A5DD32-7526-2BE0-4B2E-44AF10BDEDF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43159" y="1609523"/>
                  <a:ext cx="82440" cy="20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AD77D34-E0DE-0689-BF6F-64BADF94CD4B}"/>
                    </a:ext>
                  </a:extLst>
                </p14:cNvPr>
                <p14:cNvContentPartPr/>
                <p14:nvPr/>
              </p14:nvContentPartPr>
              <p14:xfrm>
                <a:off x="7580639" y="1656323"/>
                <a:ext cx="437760" cy="43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AD77D34-E0DE-0689-BF6F-64BADF94CD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62639" y="1638323"/>
                  <a:ext cx="473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722156C-9EA7-CD91-513D-DD3AB7B6EE56}"/>
                    </a:ext>
                  </a:extLst>
                </p14:cNvPr>
                <p14:cNvContentPartPr/>
                <p14:nvPr/>
              </p14:nvContentPartPr>
              <p14:xfrm>
                <a:off x="7092119" y="1553723"/>
                <a:ext cx="83160" cy="201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722156C-9EA7-CD91-513D-DD3AB7B6EE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74119" y="1535723"/>
                  <a:ext cx="118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E69EACA-BD24-D77C-6239-DC3B2392E226}"/>
                    </a:ext>
                  </a:extLst>
                </p14:cNvPr>
                <p14:cNvContentPartPr/>
                <p14:nvPr/>
              </p14:nvContentPartPr>
              <p14:xfrm>
                <a:off x="7184999" y="1494683"/>
                <a:ext cx="84600" cy="138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E69EACA-BD24-D77C-6239-DC3B2392E22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66999" y="1476683"/>
                  <a:ext cx="12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9FFF665-1989-8F52-8CD0-383E5B803E4D}"/>
                    </a:ext>
                  </a:extLst>
                </p14:cNvPr>
                <p14:cNvContentPartPr/>
                <p14:nvPr/>
              </p14:nvContentPartPr>
              <p14:xfrm>
                <a:off x="7325759" y="1385243"/>
                <a:ext cx="38880" cy="225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9FFF665-1989-8F52-8CD0-383E5B803E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08119" y="1367243"/>
                  <a:ext cx="74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75204DC-D4FA-74F3-6ED4-88E79FD4DEB0}"/>
                    </a:ext>
                  </a:extLst>
                </p14:cNvPr>
                <p14:cNvContentPartPr/>
                <p14:nvPr/>
              </p14:nvContentPartPr>
              <p14:xfrm>
                <a:off x="7253399" y="1398923"/>
                <a:ext cx="136440" cy="97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75204DC-D4FA-74F3-6ED4-88E79FD4DE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35399" y="1381283"/>
                  <a:ext cx="172080" cy="13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950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C42D-94D9-447D-ABC2-26073CC4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7185"/>
          </a:xfrm>
        </p:spPr>
        <p:txBody>
          <a:bodyPr/>
          <a:lstStyle/>
          <a:p>
            <a:r>
              <a:rPr lang="en-US" dirty="0"/>
              <a:t>Calculating oxygen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7B05-D041-42F2-84E4-FC563FFF5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B796E-4D19-4D8F-BED1-2A09BC771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082"/>
            <a:ext cx="12192000" cy="4147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F7447-97B0-D24A-C8A4-578EB352514A}"/>
              </a:ext>
            </a:extLst>
          </p:cNvPr>
          <p:cNvSpPr/>
          <p:nvPr/>
        </p:nvSpPr>
        <p:spPr>
          <a:xfrm>
            <a:off x="8865704" y="4118776"/>
            <a:ext cx="3326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D4E7AD-8A53-3BF6-90CA-4AD70F66FC7F}"/>
              </a:ext>
            </a:extLst>
          </p:cNvPr>
          <p:cNvGrpSpPr/>
          <p:nvPr/>
        </p:nvGrpSpPr>
        <p:grpSpPr>
          <a:xfrm>
            <a:off x="9238774" y="3128948"/>
            <a:ext cx="209880" cy="224640"/>
            <a:chOff x="9238774" y="3128948"/>
            <a:chExt cx="2098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483CE0-7EDF-CEC2-07F3-E2B2FF804245}"/>
                    </a:ext>
                  </a:extLst>
                </p14:cNvPr>
                <p14:cNvContentPartPr/>
                <p14:nvPr/>
              </p14:nvContentPartPr>
              <p14:xfrm>
                <a:off x="9238774" y="3128948"/>
                <a:ext cx="59760" cy="10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483CE0-7EDF-CEC2-07F3-E2B2FF8042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0774" y="3110948"/>
                  <a:ext cx="95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47EA7B-A92A-D4A6-A776-6F10F8C5A685}"/>
                    </a:ext>
                  </a:extLst>
                </p14:cNvPr>
                <p14:cNvContentPartPr/>
                <p14:nvPr/>
              </p14:nvContentPartPr>
              <p14:xfrm>
                <a:off x="9384574" y="3160988"/>
                <a:ext cx="64080" cy="19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47EA7B-A92A-D4A6-A776-6F10F8C5A6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574" y="3143348"/>
                  <a:ext cx="997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512DF-391F-6F21-D7C0-9199FB4FA6CD}"/>
              </a:ext>
            </a:extLst>
          </p:cNvPr>
          <p:cNvGrpSpPr/>
          <p:nvPr/>
        </p:nvGrpSpPr>
        <p:grpSpPr>
          <a:xfrm>
            <a:off x="9229414" y="3908708"/>
            <a:ext cx="236520" cy="183240"/>
            <a:chOff x="9229414" y="3908708"/>
            <a:chExt cx="2365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1FA141-11DF-6018-04BA-88CA7FA9FC82}"/>
                    </a:ext>
                  </a:extLst>
                </p14:cNvPr>
                <p14:cNvContentPartPr/>
                <p14:nvPr/>
              </p14:nvContentPartPr>
              <p14:xfrm>
                <a:off x="9229414" y="3955868"/>
                <a:ext cx="81720" cy="10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1FA141-11DF-6018-04BA-88CA7FA9FC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11774" y="3938228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41CE37-858F-DC49-B9E9-686C26BA26F1}"/>
                    </a:ext>
                  </a:extLst>
                </p14:cNvPr>
                <p14:cNvContentPartPr/>
                <p14:nvPr/>
              </p14:nvContentPartPr>
              <p14:xfrm>
                <a:off x="9373054" y="3908708"/>
                <a:ext cx="92880" cy="18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41CE37-858F-DC49-B9E9-686C26BA26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55054" y="3890708"/>
                  <a:ext cx="1285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E0CE42-AFF5-1185-EABB-4F02A9DF13DF}"/>
              </a:ext>
            </a:extLst>
          </p:cNvPr>
          <p:cNvGrpSpPr/>
          <p:nvPr/>
        </p:nvGrpSpPr>
        <p:grpSpPr>
          <a:xfrm>
            <a:off x="3730439" y="4405643"/>
            <a:ext cx="250560" cy="394560"/>
            <a:chOff x="3730439" y="4405643"/>
            <a:chExt cx="2505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DF7FB1-8D4E-C64E-9BE0-C0803D56EA89}"/>
                    </a:ext>
                  </a:extLst>
                </p14:cNvPr>
                <p14:cNvContentPartPr/>
                <p14:nvPr/>
              </p14:nvContentPartPr>
              <p14:xfrm>
                <a:off x="3730439" y="4649003"/>
                <a:ext cx="167040" cy="15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DF7FB1-8D4E-C64E-9BE0-C0803D56EA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2799" y="4631003"/>
                  <a:ext cx="202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7F2480-F73A-36FB-5F05-4833759A8A3F}"/>
                    </a:ext>
                  </a:extLst>
                </p14:cNvPr>
                <p14:cNvContentPartPr/>
                <p14:nvPr/>
              </p14:nvContentPartPr>
              <p14:xfrm>
                <a:off x="3747359" y="4597883"/>
                <a:ext cx="163800" cy="160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7F2480-F73A-36FB-5F05-4833759A8A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29359" y="4579883"/>
                  <a:ext cx="199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426E71-26F6-7D00-BE39-40A7B4277EC8}"/>
                    </a:ext>
                  </a:extLst>
                </p14:cNvPr>
                <p14:cNvContentPartPr/>
                <p14:nvPr/>
              </p14:nvContentPartPr>
              <p14:xfrm>
                <a:off x="3848519" y="4405643"/>
                <a:ext cx="132480" cy="12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426E71-26F6-7D00-BE39-40A7B4277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30519" y="4388003"/>
                  <a:ext cx="1681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F1B1C0-ECF0-FA93-554C-5CB5AE501C2D}"/>
              </a:ext>
            </a:extLst>
          </p:cNvPr>
          <p:cNvGrpSpPr/>
          <p:nvPr/>
        </p:nvGrpSpPr>
        <p:grpSpPr>
          <a:xfrm>
            <a:off x="4205279" y="4794803"/>
            <a:ext cx="244440" cy="281160"/>
            <a:chOff x="4205279" y="4794803"/>
            <a:chExt cx="24444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0DFE1C-635C-DAC5-CD49-0E5D47DB7078}"/>
                    </a:ext>
                  </a:extLst>
                </p14:cNvPr>
                <p14:cNvContentPartPr/>
                <p14:nvPr/>
              </p14:nvContentPartPr>
              <p14:xfrm>
                <a:off x="4205279" y="4936283"/>
                <a:ext cx="102960" cy="139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0DFE1C-635C-DAC5-CD49-0E5D47DB70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87279" y="4918643"/>
                  <a:ext cx="138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6DD526-3E5A-E891-E27E-A8CF584D42CD}"/>
                    </a:ext>
                  </a:extLst>
                </p14:cNvPr>
                <p14:cNvContentPartPr/>
                <p14:nvPr/>
              </p14:nvContentPartPr>
              <p14:xfrm>
                <a:off x="4229399" y="4916123"/>
                <a:ext cx="148320" cy="6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6DD526-3E5A-E891-E27E-A8CF584D42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11759" y="4898483"/>
                  <a:ext cx="183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A7F57A-E0CD-B04D-2D61-86C28765CAE1}"/>
                    </a:ext>
                  </a:extLst>
                </p14:cNvPr>
                <p14:cNvContentPartPr/>
                <p14:nvPr/>
              </p14:nvContentPartPr>
              <p14:xfrm>
                <a:off x="4290599" y="4882283"/>
                <a:ext cx="74520" cy="13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A7F57A-E0CD-B04D-2D61-86C28765CA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72599" y="4864643"/>
                  <a:ext cx="110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A884C1-0C23-A841-7D86-E4D882A7552F}"/>
                    </a:ext>
                  </a:extLst>
                </p14:cNvPr>
                <p14:cNvContentPartPr/>
                <p14:nvPr/>
              </p14:nvContentPartPr>
              <p14:xfrm>
                <a:off x="4362959" y="4794803"/>
                <a:ext cx="86760" cy="120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A884C1-0C23-A841-7D86-E4D882A755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45319" y="4777163"/>
                  <a:ext cx="1224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4ED459-4443-C367-02D2-361F4BFCAE08}"/>
              </a:ext>
            </a:extLst>
          </p:cNvPr>
          <p:cNvGrpSpPr/>
          <p:nvPr/>
        </p:nvGrpSpPr>
        <p:grpSpPr>
          <a:xfrm>
            <a:off x="7284359" y="4634243"/>
            <a:ext cx="267120" cy="409320"/>
            <a:chOff x="7284359" y="4634243"/>
            <a:chExt cx="26712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0E71CD8-BB22-0D5D-475F-7990992EE534}"/>
                    </a:ext>
                  </a:extLst>
                </p14:cNvPr>
                <p14:cNvContentPartPr/>
                <p14:nvPr/>
              </p14:nvContentPartPr>
              <p14:xfrm>
                <a:off x="7284359" y="4879043"/>
                <a:ext cx="173520" cy="150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0E71CD8-BB22-0D5D-475F-7990992EE53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66359" y="4861403"/>
                  <a:ext cx="209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9B18D0-6A15-3086-0049-CDF2DCA25420}"/>
                    </a:ext>
                  </a:extLst>
                </p14:cNvPr>
                <p14:cNvContentPartPr/>
                <p14:nvPr/>
              </p14:nvContentPartPr>
              <p14:xfrm>
                <a:off x="7303439" y="4814243"/>
                <a:ext cx="113760" cy="229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9B18D0-6A15-3086-0049-CDF2DCA2542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85799" y="4796243"/>
                  <a:ext cx="149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7C7CEE-0965-62DC-BFEC-D0BAB660E32C}"/>
                    </a:ext>
                  </a:extLst>
                </p14:cNvPr>
                <p14:cNvContentPartPr/>
                <p14:nvPr/>
              </p14:nvContentPartPr>
              <p14:xfrm>
                <a:off x="7426199" y="4634243"/>
                <a:ext cx="12528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7C7CEE-0965-62DC-BFEC-D0BAB660E3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8199" y="4616243"/>
                  <a:ext cx="1609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ED0C0-D8F3-C902-30E5-D4544762263B}"/>
              </a:ext>
            </a:extLst>
          </p:cNvPr>
          <p:cNvGrpSpPr/>
          <p:nvPr/>
        </p:nvGrpSpPr>
        <p:grpSpPr>
          <a:xfrm>
            <a:off x="7770719" y="4777523"/>
            <a:ext cx="264960" cy="284040"/>
            <a:chOff x="7770719" y="4777523"/>
            <a:chExt cx="26496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13C512-F0E5-6334-EBFA-C439CEDBE194}"/>
                    </a:ext>
                  </a:extLst>
                </p14:cNvPr>
                <p14:cNvContentPartPr/>
                <p14:nvPr/>
              </p14:nvContentPartPr>
              <p14:xfrm>
                <a:off x="7770719" y="4901363"/>
                <a:ext cx="80640" cy="160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13C512-F0E5-6334-EBFA-C439CEDBE1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52719" y="4883363"/>
                  <a:ext cx="116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BA6F62-C008-C084-440A-20FF6F1EA852}"/>
                    </a:ext>
                  </a:extLst>
                </p14:cNvPr>
                <p14:cNvContentPartPr/>
                <p14:nvPr/>
              </p14:nvContentPartPr>
              <p14:xfrm>
                <a:off x="7796279" y="4892363"/>
                <a:ext cx="100080" cy="4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BA6F62-C008-C084-440A-20FF6F1EA8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78639" y="4874363"/>
                  <a:ext cx="135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DE41DB-3DF0-C1A4-F395-EE66C35994DF}"/>
                    </a:ext>
                  </a:extLst>
                </p14:cNvPr>
                <p14:cNvContentPartPr/>
                <p14:nvPr/>
              </p14:nvContentPartPr>
              <p14:xfrm>
                <a:off x="7832279" y="4777523"/>
                <a:ext cx="203400" cy="188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DE41DB-3DF0-C1A4-F395-EE66C35994D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14639" y="4759523"/>
                  <a:ext cx="239040" cy="22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20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9AC-4A41-4458-8A5C-85F06A9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891"/>
          </a:xfrm>
        </p:spPr>
        <p:txBody>
          <a:bodyPr/>
          <a:lstStyle/>
          <a:p>
            <a:r>
              <a:rPr lang="en-US" dirty="0"/>
              <a:t>Oximeter readout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96DC-F438-4B2D-82C1-18F26244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5D2615-0F5A-436F-937A-4E99FEAC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b="63915"/>
          <a:stretch/>
        </p:blipFill>
        <p:spPr>
          <a:xfrm>
            <a:off x="2592124" y="1040031"/>
            <a:ext cx="7444679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Wearables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 bwMode="auto">
          <a:xfrm>
            <a:off x="684466" y="914400"/>
            <a:ext cx="10577942" cy="276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PT Sans" panose="020B0503020203020204" pitchFamily="34" charset="0"/>
              </a:rPr>
              <a:t>Wearables include devices for communication, health, fitness tracking, etc.</a:t>
            </a:r>
          </a:p>
          <a:p>
            <a:r>
              <a:rPr lang="en-US" sz="2000" kern="0" dirty="0">
                <a:latin typeface="PT Sans" panose="020B0503020203020204" pitchFamily="34" charset="0"/>
              </a:rPr>
              <a:t>Future generations of devices will have new capabilities (therapeutic, haptic, etc.)</a:t>
            </a:r>
          </a:p>
          <a:p>
            <a:r>
              <a:rPr lang="en-US" sz="2000" kern="0" dirty="0">
                <a:latin typeface="PT Sans" panose="020B0503020203020204" pitchFamily="34" charset="0"/>
              </a:rPr>
              <a:t>New functionality depends on energy harvesting, conformal contact, etc.</a:t>
            </a:r>
          </a:p>
          <a:p>
            <a:r>
              <a:rPr lang="en-US" sz="2000" kern="0" dirty="0">
                <a:latin typeface="PT Sans" panose="020B0503020203020204" pitchFamily="34" charset="0"/>
              </a:rPr>
              <a:t>Wireless communication essential for most important functions (interfacing to mobile devices, etc.)</a:t>
            </a:r>
          </a:p>
          <a:p>
            <a:endParaRPr lang="en-US" sz="1900" kern="0" dirty="0">
              <a:latin typeface="PT Sans" panose="020B0503020203020204" pitchFamily="34" charset="0"/>
            </a:endParaRPr>
          </a:p>
          <a:p>
            <a:endParaRPr lang="en-US" sz="1500" kern="0" dirty="0">
              <a:latin typeface="PT Sans" panose="020B0503020203020204" pitchFamily="34" charset="0"/>
            </a:endParaRPr>
          </a:p>
          <a:p>
            <a:endParaRPr lang="en-US" sz="1900" kern="0" dirty="0">
              <a:latin typeface="PT Sans" panose="020B0503020203020204" pitchFamily="34" charset="0"/>
            </a:endParaRPr>
          </a:p>
        </p:txBody>
      </p:sp>
      <p:pic>
        <p:nvPicPr>
          <p:cNvPr id="2050" name="Picture 2" descr="Makibes Online Hotsell, UP TO 61% OFF | www.loop-cn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962471"/>
            <a:ext cx="2796492" cy="27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s &amp; Cons of Continuous Glucose Monitors for Young Children with Type 1  Diabet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04" y="3396999"/>
            <a:ext cx="3683000" cy="19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a Science Magazi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3" b="31974"/>
          <a:stretch/>
        </p:blipFill>
        <p:spPr bwMode="auto">
          <a:xfrm>
            <a:off x="7708900" y="3207415"/>
            <a:ext cx="3505200" cy="23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2C488C-0597-B344-040D-CC581AE47FFD}"/>
                  </a:ext>
                </a:extLst>
              </p14:cNvPr>
              <p14:cNvContentPartPr/>
              <p14:nvPr/>
            </p14:nvContentPartPr>
            <p14:xfrm>
              <a:off x="5998439" y="3824603"/>
              <a:ext cx="632160" cy="73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2C488C-0597-B344-040D-CC581AE47F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0799" y="3806963"/>
                <a:ext cx="66780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7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9AC-4A41-4458-8A5C-85F06A9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891"/>
          </a:xfrm>
        </p:spPr>
        <p:txBody>
          <a:bodyPr/>
          <a:lstStyle/>
          <a:p>
            <a:r>
              <a:rPr lang="en-US" dirty="0"/>
              <a:t>Oximeter readout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96DC-F438-4B2D-82C1-18F26244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5D2615-0F5A-436F-937A-4E99FEAC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b="63915"/>
          <a:stretch/>
        </p:blipFill>
        <p:spPr>
          <a:xfrm>
            <a:off x="2592124" y="1040031"/>
            <a:ext cx="7444679" cy="1758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A998D7-8230-89C8-3B9B-29FF3500E4A3}"/>
                  </a:ext>
                </a:extLst>
              </p14:cNvPr>
              <p14:cNvContentPartPr/>
              <p14:nvPr/>
            </p14:nvContentPartPr>
            <p14:xfrm>
              <a:off x="3454654" y="4104548"/>
              <a:ext cx="10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A998D7-8230-89C8-3B9B-29FF3500E4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7014" y="4086548"/>
                <a:ext cx="367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16A72E73-2B82-F7E8-3F82-F3FD6B4CC5CA}"/>
              </a:ext>
            </a:extLst>
          </p:cNvPr>
          <p:cNvGrpSpPr/>
          <p:nvPr/>
        </p:nvGrpSpPr>
        <p:grpSpPr>
          <a:xfrm>
            <a:off x="1366654" y="3021668"/>
            <a:ext cx="7305120" cy="2659320"/>
            <a:chOff x="1366654" y="3021668"/>
            <a:chExt cx="7305120" cy="265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BA36DF-6A6A-F311-8BA3-2917B1318F09}"/>
                    </a:ext>
                  </a:extLst>
                </p14:cNvPr>
                <p14:cNvContentPartPr/>
                <p14:nvPr/>
              </p14:nvContentPartPr>
              <p14:xfrm>
                <a:off x="4558414" y="3992228"/>
                <a:ext cx="505800" cy="2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BA36DF-6A6A-F311-8BA3-2917B1318F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0774" y="3974228"/>
                  <a:ext cx="541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A6A072-84EF-77A4-01B0-949578977181}"/>
                    </a:ext>
                  </a:extLst>
                </p14:cNvPr>
                <p14:cNvContentPartPr/>
                <p14:nvPr/>
              </p14:nvContentPartPr>
              <p14:xfrm>
                <a:off x="4636174" y="4007348"/>
                <a:ext cx="206640" cy="34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A6A072-84EF-77A4-01B0-9495789771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8534" y="3989348"/>
                  <a:ext cx="24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5A074E-35D1-5F0B-9807-EFD6B694A225}"/>
                    </a:ext>
                  </a:extLst>
                </p14:cNvPr>
                <p14:cNvContentPartPr/>
                <p14:nvPr/>
              </p14:nvContentPartPr>
              <p14:xfrm>
                <a:off x="4812214" y="4006988"/>
                <a:ext cx="196920" cy="36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5A074E-35D1-5F0B-9807-EFD6B694A22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4574" y="3988988"/>
                  <a:ext cx="2325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CC991B3-4DC8-0669-32B0-3C6FE7FE05FD}"/>
                    </a:ext>
                  </a:extLst>
                </p14:cNvPr>
                <p14:cNvContentPartPr/>
                <p14:nvPr/>
              </p14:nvContentPartPr>
              <p14:xfrm>
                <a:off x="4709254" y="4338548"/>
                <a:ext cx="258840" cy="36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CC991B3-4DC8-0669-32B0-3C6FE7FE05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91614" y="4320548"/>
                  <a:ext cx="294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C5088D-0338-6102-A2D0-7325E208725F}"/>
                    </a:ext>
                  </a:extLst>
                </p14:cNvPr>
                <p14:cNvContentPartPr/>
                <p14:nvPr/>
              </p14:nvContentPartPr>
              <p14:xfrm>
                <a:off x="3316054" y="3982508"/>
                <a:ext cx="287280" cy="45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C5088D-0338-6102-A2D0-7325E20872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98054" y="3964508"/>
                  <a:ext cx="3229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89EF9F-AF04-33B7-1EA1-B6798F9C1701}"/>
                    </a:ext>
                  </a:extLst>
                </p14:cNvPr>
                <p14:cNvContentPartPr/>
                <p14:nvPr/>
              </p14:nvContentPartPr>
              <p14:xfrm>
                <a:off x="3330814" y="3970628"/>
                <a:ext cx="136800" cy="5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89EF9F-AF04-33B7-1EA1-B6798F9C17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2814" y="3952988"/>
                  <a:ext cx="172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51B2DB-30BC-78A2-964F-82B9AB30CD9F}"/>
                    </a:ext>
                  </a:extLst>
                </p14:cNvPr>
                <p14:cNvContentPartPr/>
                <p14:nvPr/>
              </p14:nvContentPartPr>
              <p14:xfrm>
                <a:off x="3339814" y="3991148"/>
                <a:ext cx="479880" cy="4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51B2DB-30BC-78A2-964F-82B9AB30CD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21814" y="3973508"/>
                  <a:ext cx="515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38C968-457C-4537-9B64-DF52FD21758F}"/>
                    </a:ext>
                  </a:extLst>
                </p14:cNvPr>
                <p14:cNvContentPartPr/>
                <p14:nvPr/>
              </p14:nvContentPartPr>
              <p14:xfrm>
                <a:off x="3606934" y="3986828"/>
                <a:ext cx="303480" cy="38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38C968-457C-4537-9B64-DF52FD2175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89294" y="3968828"/>
                  <a:ext cx="339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0C5A5F-2088-EBB7-F56D-9C9168EB0303}"/>
                    </a:ext>
                  </a:extLst>
                </p14:cNvPr>
                <p14:cNvContentPartPr/>
                <p14:nvPr/>
              </p14:nvContentPartPr>
              <p14:xfrm>
                <a:off x="3575974" y="4418108"/>
                <a:ext cx="54360" cy="52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0C5A5F-2088-EBB7-F56D-9C9168EB03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58334" y="4400468"/>
                  <a:ext cx="900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31176F-796D-F2AF-92CC-A5D2D6B80884}"/>
                    </a:ext>
                  </a:extLst>
                </p14:cNvPr>
                <p14:cNvContentPartPr/>
                <p14:nvPr/>
              </p14:nvContentPartPr>
              <p14:xfrm>
                <a:off x="3586054" y="3547268"/>
                <a:ext cx="92880" cy="50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31176F-796D-F2AF-92CC-A5D2D6B808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68414" y="3529268"/>
                  <a:ext cx="1285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6F514D-65CC-66E9-E8B2-A024EB75733E}"/>
                    </a:ext>
                  </a:extLst>
                </p14:cNvPr>
                <p14:cNvContentPartPr/>
                <p14:nvPr/>
              </p14:nvContentPartPr>
              <p14:xfrm>
                <a:off x="3361054" y="4338908"/>
                <a:ext cx="492120" cy="6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6F514D-65CC-66E9-E8B2-A024EB7573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43054" y="4320908"/>
                  <a:ext cx="527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6CE0EE-8E5E-D6C9-67D5-172A7D096FE8}"/>
                    </a:ext>
                  </a:extLst>
                </p14:cNvPr>
                <p14:cNvContentPartPr/>
                <p14:nvPr/>
              </p14:nvContentPartPr>
              <p14:xfrm>
                <a:off x="4037134" y="3843908"/>
                <a:ext cx="164880" cy="9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6CE0EE-8E5E-D6C9-67D5-172A7D096F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19494" y="3826268"/>
                  <a:ext cx="200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670F5E-1765-FEF3-0837-F822B6EB4542}"/>
                    </a:ext>
                  </a:extLst>
                </p14:cNvPr>
                <p14:cNvContentPartPr/>
                <p14:nvPr/>
              </p14:nvContentPartPr>
              <p14:xfrm>
                <a:off x="4054774" y="3977828"/>
                <a:ext cx="99720" cy="92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670F5E-1765-FEF3-0837-F822B6EB45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36774" y="3960188"/>
                  <a:ext cx="135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9A7F2F-2AD9-E5DC-CED3-FE36D0F6F086}"/>
                    </a:ext>
                  </a:extLst>
                </p14:cNvPr>
                <p14:cNvContentPartPr/>
                <p14:nvPr/>
              </p14:nvContentPartPr>
              <p14:xfrm>
                <a:off x="4135414" y="3788828"/>
                <a:ext cx="88560" cy="8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9A7F2F-2AD9-E5DC-CED3-FE36D0F6F0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17414" y="3770828"/>
                  <a:ext cx="124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112285-E774-5ADB-6D96-208EB26E6C90}"/>
                    </a:ext>
                  </a:extLst>
                </p14:cNvPr>
                <p14:cNvContentPartPr/>
                <p14:nvPr/>
              </p14:nvContentPartPr>
              <p14:xfrm>
                <a:off x="4126054" y="3948668"/>
                <a:ext cx="87480" cy="9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112285-E774-5ADB-6D96-208EB26E6C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08054" y="3930668"/>
                  <a:ext cx="123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8B7E3EA-5AFA-0B81-D64A-DB6F7572AAE6}"/>
                    </a:ext>
                  </a:extLst>
                </p14:cNvPr>
                <p14:cNvContentPartPr/>
                <p14:nvPr/>
              </p14:nvContentPartPr>
              <p14:xfrm>
                <a:off x="4389214" y="4230188"/>
                <a:ext cx="65520" cy="175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8B7E3EA-5AFA-0B81-D64A-DB6F7572AA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71574" y="4212188"/>
                  <a:ext cx="101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CF9B18-D1BB-6D5B-742E-046CE1DABEF1}"/>
                    </a:ext>
                  </a:extLst>
                </p14:cNvPr>
                <p14:cNvContentPartPr/>
                <p14:nvPr/>
              </p14:nvContentPartPr>
              <p14:xfrm>
                <a:off x="4333774" y="4207868"/>
                <a:ext cx="105480" cy="114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CF9B18-D1BB-6D5B-742E-046CE1DABE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16134" y="4190228"/>
                  <a:ext cx="14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766446-30C5-CAC7-2139-52567B80225D}"/>
                    </a:ext>
                  </a:extLst>
                </p14:cNvPr>
                <p14:cNvContentPartPr/>
                <p14:nvPr/>
              </p14:nvContentPartPr>
              <p14:xfrm>
                <a:off x="4478494" y="4086188"/>
                <a:ext cx="83160" cy="78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766446-30C5-CAC7-2139-52567B8022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60494" y="4068188"/>
                  <a:ext cx="118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F12466-2CFE-4DD3-E6F0-22B023A277AF}"/>
                    </a:ext>
                  </a:extLst>
                </p14:cNvPr>
                <p14:cNvContentPartPr/>
                <p14:nvPr/>
              </p14:nvContentPartPr>
              <p14:xfrm>
                <a:off x="4455814" y="4055948"/>
                <a:ext cx="61560" cy="8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F12466-2CFE-4DD3-E6F0-22B023A277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37814" y="4038308"/>
                  <a:ext cx="97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6BC842-3374-3588-03D5-75DCEE427214}"/>
                    </a:ext>
                  </a:extLst>
                </p14:cNvPr>
                <p14:cNvContentPartPr/>
                <p14:nvPr/>
              </p14:nvContentPartPr>
              <p14:xfrm>
                <a:off x="2926534" y="3468428"/>
                <a:ext cx="677160" cy="8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6BC842-3374-3588-03D5-75DCEE4272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08534" y="3450788"/>
                  <a:ext cx="712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C0292E-3F2A-FEBE-A1B5-E450EACA578C}"/>
                    </a:ext>
                  </a:extLst>
                </p14:cNvPr>
                <p14:cNvContentPartPr/>
                <p14:nvPr/>
              </p14:nvContentPartPr>
              <p14:xfrm>
                <a:off x="2501374" y="3241268"/>
                <a:ext cx="350640" cy="23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C0292E-3F2A-FEBE-A1B5-E450EACA578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83374" y="3223268"/>
                  <a:ext cx="386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9B0E85-300F-D75C-855E-B7A2DA11BF8D}"/>
                    </a:ext>
                  </a:extLst>
                </p14:cNvPr>
                <p14:cNvContentPartPr/>
                <p14:nvPr/>
              </p14:nvContentPartPr>
              <p14:xfrm>
                <a:off x="2790094" y="3262148"/>
                <a:ext cx="199800" cy="17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9B0E85-300F-D75C-855E-B7A2DA11BF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2094" y="3244148"/>
                  <a:ext cx="23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FCE574-27B5-3F06-7A0E-28EBCC389A48}"/>
                    </a:ext>
                  </a:extLst>
                </p14:cNvPr>
                <p14:cNvContentPartPr/>
                <p14:nvPr/>
              </p14:nvContentPartPr>
              <p14:xfrm>
                <a:off x="2852014" y="3445748"/>
                <a:ext cx="191520" cy="23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FCE574-27B5-3F06-7A0E-28EBCC389A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34014" y="3427748"/>
                  <a:ext cx="227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E455D2-951B-7162-CA08-FB5D96405A1D}"/>
                    </a:ext>
                  </a:extLst>
                </p14:cNvPr>
                <p14:cNvContentPartPr/>
                <p14:nvPr/>
              </p14:nvContentPartPr>
              <p14:xfrm>
                <a:off x="2443054" y="3679748"/>
                <a:ext cx="397800" cy="7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E455D2-951B-7162-CA08-FB5D96405A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25054" y="3662108"/>
                  <a:ext cx="433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1DBB7F-C693-5AC4-D3E1-988A98A5C592}"/>
                    </a:ext>
                  </a:extLst>
                </p14:cNvPr>
                <p14:cNvContentPartPr/>
                <p14:nvPr/>
              </p14:nvContentPartPr>
              <p14:xfrm>
                <a:off x="2416054" y="3240188"/>
                <a:ext cx="69480" cy="53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1DBB7F-C693-5AC4-D3E1-988A98A5C59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98414" y="3222188"/>
                  <a:ext cx="1051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E7660E-B3A9-C0D7-CCC1-AEB0AE56D4EA}"/>
                    </a:ext>
                  </a:extLst>
                </p14:cNvPr>
                <p14:cNvContentPartPr/>
                <p14:nvPr/>
              </p14:nvContentPartPr>
              <p14:xfrm>
                <a:off x="1366654" y="3760028"/>
                <a:ext cx="221760" cy="13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E7660E-B3A9-C0D7-CCC1-AEB0AE56D4E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48654" y="3742028"/>
                  <a:ext cx="257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8E9EB7-53F2-3FC9-8BAB-07AE63904646}"/>
                    </a:ext>
                  </a:extLst>
                </p14:cNvPr>
                <p14:cNvContentPartPr/>
                <p14:nvPr/>
              </p14:nvContentPartPr>
              <p14:xfrm>
                <a:off x="1388254" y="3683348"/>
                <a:ext cx="158400" cy="15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8E9EB7-53F2-3FC9-8BAB-07AE6390464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70254" y="3665348"/>
                  <a:ext cx="194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31D7FA-2E55-7343-06E0-D7B238489325}"/>
                    </a:ext>
                  </a:extLst>
                </p14:cNvPr>
                <p14:cNvContentPartPr/>
                <p14:nvPr/>
              </p14:nvContentPartPr>
              <p14:xfrm>
                <a:off x="1578334" y="3613148"/>
                <a:ext cx="103320" cy="59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31D7FA-2E55-7343-06E0-D7B2384893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60694" y="3595508"/>
                  <a:ext cx="138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B135C5-BAF8-BA6B-56DF-9D6EE538B635}"/>
                    </a:ext>
                  </a:extLst>
                </p14:cNvPr>
                <p14:cNvContentPartPr/>
                <p14:nvPr/>
              </p14:nvContentPartPr>
              <p14:xfrm>
                <a:off x="1670854" y="3397148"/>
                <a:ext cx="125640" cy="172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B135C5-BAF8-BA6B-56DF-9D6EE538B6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53214" y="3379508"/>
                  <a:ext cx="161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5C34F11-FD72-DF9F-6EAC-CD3F7E5ED770}"/>
                    </a:ext>
                  </a:extLst>
                </p14:cNvPr>
                <p14:cNvContentPartPr/>
                <p14:nvPr/>
              </p14:nvContentPartPr>
              <p14:xfrm>
                <a:off x="1843294" y="3342428"/>
                <a:ext cx="120960" cy="1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5C34F11-FD72-DF9F-6EAC-CD3F7E5ED7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25294" y="3324428"/>
                  <a:ext cx="156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A49CDD-CAE7-FB7F-CA8C-9539B959D964}"/>
                    </a:ext>
                  </a:extLst>
                </p14:cNvPr>
                <p14:cNvContentPartPr/>
                <p14:nvPr/>
              </p14:nvContentPartPr>
              <p14:xfrm>
                <a:off x="1973254" y="3021668"/>
                <a:ext cx="184680" cy="30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A49CDD-CAE7-FB7F-CA8C-9539B959D96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55254" y="3003668"/>
                  <a:ext cx="220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F9E226-8FE1-EB31-2049-6CADB934C59E}"/>
                    </a:ext>
                  </a:extLst>
                </p14:cNvPr>
                <p14:cNvContentPartPr/>
                <p14:nvPr/>
              </p14:nvContentPartPr>
              <p14:xfrm>
                <a:off x="3566614" y="4862708"/>
                <a:ext cx="16200" cy="30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F9E226-8FE1-EB31-2049-6CADB934C59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48974" y="4845068"/>
                  <a:ext cx="51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9BE279-3FEC-93AF-A8F2-0485A2A39E4A}"/>
                    </a:ext>
                  </a:extLst>
                </p14:cNvPr>
                <p14:cNvContentPartPr/>
                <p14:nvPr/>
              </p14:nvContentPartPr>
              <p14:xfrm>
                <a:off x="3435934" y="5182028"/>
                <a:ext cx="335160" cy="3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9BE279-3FEC-93AF-A8F2-0485A2A39E4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17934" y="5164388"/>
                  <a:ext cx="370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4C0AC6-4260-60BF-777D-68657DEC5E5A}"/>
                    </a:ext>
                  </a:extLst>
                </p14:cNvPr>
                <p14:cNvContentPartPr/>
                <p14:nvPr/>
              </p14:nvContentPartPr>
              <p14:xfrm>
                <a:off x="3491374" y="5223068"/>
                <a:ext cx="79560" cy="12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4C0AC6-4260-60BF-777D-68657DEC5E5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73374" y="5205068"/>
                  <a:ext cx="115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C602A5-3F48-AABF-D010-0091313A3659}"/>
                    </a:ext>
                  </a:extLst>
                </p14:cNvPr>
                <p14:cNvContentPartPr/>
                <p14:nvPr/>
              </p14:nvContentPartPr>
              <p14:xfrm>
                <a:off x="3610174" y="5184188"/>
                <a:ext cx="59040" cy="175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C602A5-3F48-AABF-D010-0091313A36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92174" y="5166548"/>
                  <a:ext cx="94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352781-851C-F5CA-2485-FD319EBC1732}"/>
                    </a:ext>
                  </a:extLst>
                </p14:cNvPr>
                <p14:cNvContentPartPr/>
                <p14:nvPr/>
              </p14:nvContentPartPr>
              <p14:xfrm>
                <a:off x="4797454" y="3694148"/>
                <a:ext cx="16560" cy="329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352781-851C-F5CA-2485-FD319EBC17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79454" y="3676508"/>
                  <a:ext cx="52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C9050D-4DD2-D85F-8F82-D0F99628D0B6}"/>
                    </a:ext>
                  </a:extLst>
                </p14:cNvPr>
                <p14:cNvContentPartPr/>
                <p14:nvPr/>
              </p14:nvContentPartPr>
              <p14:xfrm>
                <a:off x="4816894" y="3716468"/>
                <a:ext cx="754200" cy="2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C9050D-4DD2-D85F-8F82-D0F99628D0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98894" y="3698828"/>
                  <a:ext cx="789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58C86D-6CFE-3CDD-69F4-F713CB1E8396}"/>
                    </a:ext>
                  </a:extLst>
                </p14:cNvPr>
                <p14:cNvContentPartPr/>
                <p14:nvPr/>
              </p14:nvContentPartPr>
              <p14:xfrm>
                <a:off x="5620774" y="3469148"/>
                <a:ext cx="47520" cy="84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58C86D-6CFE-3CDD-69F4-F713CB1E83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03134" y="3451508"/>
                  <a:ext cx="8316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58D2C59-532D-FD27-B17F-33A629BEB77D}"/>
                    </a:ext>
                  </a:extLst>
                </p14:cNvPr>
                <p14:cNvContentPartPr/>
                <p14:nvPr/>
              </p14:nvContentPartPr>
              <p14:xfrm>
                <a:off x="5681614" y="3461228"/>
                <a:ext cx="715680" cy="35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58D2C59-532D-FD27-B17F-33A629BEB7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63614" y="3443228"/>
                  <a:ext cx="751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BE8426-B07F-9690-9EFA-3FDEE2351A0C}"/>
                    </a:ext>
                  </a:extLst>
                </p14:cNvPr>
                <p14:cNvContentPartPr/>
                <p14:nvPr/>
              </p14:nvContentPartPr>
              <p14:xfrm>
                <a:off x="5814094" y="3808988"/>
                <a:ext cx="650520" cy="633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BE8426-B07F-9690-9EFA-3FDEE2351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96094" y="3790988"/>
                  <a:ext cx="6861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FE8BA8-5E80-1DF4-9078-92AC8F9C8920}"/>
                    </a:ext>
                  </a:extLst>
                </p14:cNvPr>
                <p14:cNvContentPartPr/>
                <p14:nvPr/>
              </p14:nvContentPartPr>
              <p14:xfrm>
                <a:off x="5757574" y="3757868"/>
                <a:ext cx="211680" cy="62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FE8BA8-5E80-1DF4-9078-92AC8F9C892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39574" y="3740228"/>
                  <a:ext cx="247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3F5FC3-D6CB-B83B-3032-74C4037299A6}"/>
                    </a:ext>
                  </a:extLst>
                </p14:cNvPr>
                <p14:cNvContentPartPr/>
                <p14:nvPr/>
              </p14:nvContentPartPr>
              <p14:xfrm>
                <a:off x="5822014" y="4075028"/>
                <a:ext cx="129960" cy="49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3F5FC3-D6CB-B83B-3032-74C4037299A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04374" y="4057028"/>
                  <a:ext cx="165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C7A4548-E5EF-F89D-36FF-EEE05C12BD9F}"/>
                    </a:ext>
                  </a:extLst>
                </p14:cNvPr>
                <p14:cNvContentPartPr/>
                <p14:nvPr/>
              </p14:nvContentPartPr>
              <p14:xfrm>
                <a:off x="5893294" y="4041548"/>
                <a:ext cx="29160" cy="19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C7A4548-E5EF-F89D-36FF-EEE05C12BD9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75654" y="4023548"/>
                  <a:ext cx="64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D6867B4-7BA2-1BCF-F740-A2CEE4E623D5}"/>
                    </a:ext>
                  </a:extLst>
                </p14:cNvPr>
                <p14:cNvContentPartPr/>
                <p14:nvPr/>
              </p14:nvContentPartPr>
              <p14:xfrm>
                <a:off x="5654974" y="4289948"/>
                <a:ext cx="22320" cy="22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D6867B4-7BA2-1BCF-F740-A2CEE4E623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37334" y="4272308"/>
                  <a:ext cx="57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EFD3DB-34BF-515F-0BA4-73BA98544CF8}"/>
                    </a:ext>
                  </a:extLst>
                </p14:cNvPr>
                <p14:cNvContentPartPr/>
                <p14:nvPr/>
              </p14:nvContentPartPr>
              <p14:xfrm>
                <a:off x="5679454" y="4450148"/>
                <a:ext cx="87120" cy="5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EFD3DB-34BF-515F-0BA4-73BA98544C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61814" y="4432508"/>
                  <a:ext cx="122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5E88E5-8E8F-5B50-3DF5-992F1D5842FC}"/>
                    </a:ext>
                  </a:extLst>
                </p14:cNvPr>
                <p14:cNvContentPartPr/>
                <p14:nvPr/>
              </p14:nvContentPartPr>
              <p14:xfrm>
                <a:off x="4794214" y="4401908"/>
                <a:ext cx="49320" cy="1113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5E88E5-8E8F-5B50-3DF5-992F1D5842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76214" y="4383908"/>
                  <a:ext cx="8496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585384-9B7E-374B-3EE2-8C7BBBEBEE02}"/>
                    </a:ext>
                  </a:extLst>
                </p14:cNvPr>
                <p14:cNvContentPartPr/>
                <p14:nvPr/>
              </p14:nvContentPartPr>
              <p14:xfrm>
                <a:off x="5457694" y="4149188"/>
                <a:ext cx="226080" cy="6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585384-9B7E-374B-3EE2-8C7BBBEBEE0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9694" y="4131548"/>
                  <a:ext cx="261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96CBB0-2277-4713-A362-7882DFA926D5}"/>
                    </a:ext>
                  </a:extLst>
                </p14:cNvPr>
                <p14:cNvContentPartPr/>
                <p14:nvPr/>
              </p14:nvContentPartPr>
              <p14:xfrm>
                <a:off x="5451934" y="4208588"/>
                <a:ext cx="24840" cy="704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96CBB0-2277-4713-A362-7882DFA926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33934" y="4190588"/>
                  <a:ext cx="6048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6DDE8CB-C3D0-CB52-F88B-C6515BBCD3F8}"/>
                    </a:ext>
                  </a:extLst>
                </p14:cNvPr>
                <p14:cNvContentPartPr/>
                <p14:nvPr/>
              </p14:nvContentPartPr>
              <p14:xfrm>
                <a:off x="5406934" y="4941188"/>
                <a:ext cx="233280" cy="53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6DDE8CB-C3D0-CB52-F88B-C6515BBCD3F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89294" y="4923548"/>
                  <a:ext cx="268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6DB75C-AFA6-7E1E-FD76-7969053713DA}"/>
                    </a:ext>
                  </a:extLst>
                </p14:cNvPr>
                <p14:cNvContentPartPr/>
                <p14:nvPr/>
              </p14:nvContentPartPr>
              <p14:xfrm>
                <a:off x="5455534" y="4915988"/>
                <a:ext cx="203040" cy="6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6DB75C-AFA6-7E1E-FD76-7969053713D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37894" y="4898348"/>
                  <a:ext cx="238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1CF891-C2B4-1E7E-0C9F-A8BC00FB7E5B}"/>
                    </a:ext>
                  </a:extLst>
                </p14:cNvPr>
                <p14:cNvContentPartPr/>
                <p14:nvPr/>
              </p14:nvContentPartPr>
              <p14:xfrm>
                <a:off x="5567494" y="4941908"/>
                <a:ext cx="81360" cy="136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1CF891-C2B4-1E7E-0C9F-A8BC00FB7E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49854" y="4924268"/>
                  <a:ext cx="117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2EF008A-ADFB-F465-D39E-1C5DE7B3E9D6}"/>
                    </a:ext>
                  </a:extLst>
                </p14:cNvPr>
                <p14:cNvContentPartPr/>
                <p14:nvPr/>
              </p14:nvContentPartPr>
              <p14:xfrm>
                <a:off x="4697374" y="5500268"/>
                <a:ext cx="233640" cy="18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EF008A-ADFB-F465-D39E-1C5DE7B3E9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79374" y="5482628"/>
                  <a:ext cx="269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07BD79B-C66F-C0CC-77BA-DF72659BAF0A}"/>
                    </a:ext>
                  </a:extLst>
                </p14:cNvPr>
                <p14:cNvContentPartPr/>
                <p14:nvPr/>
              </p14:nvContentPartPr>
              <p14:xfrm>
                <a:off x="4695934" y="5494508"/>
                <a:ext cx="103680" cy="18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07BD79B-C66F-C0CC-77BA-DF72659BAF0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77934" y="5476868"/>
                  <a:ext cx="139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C93890-491E-FABC-3648-EF1EB6C035BF}"/>
                    </a:ext>
                  </a:extLst>
                </p14:cNvPr>
                <p14:cNvContentPartPr/>
                <p14:nvPr/>
              </p14:nvContentPartPr>
              <p14:xfrm>
                <a:off x="4812934" y="5516468"/>
                <a:ext cx="88560" cy="71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6C93890-491E-FABC-3648-EF1EB6C035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95294" y="5498828"/>
                  <a:ext cx="124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9650EA-4C78-C696-8733-735EFF045EBD}"/>
                    </a:ext>
                  </a:extLst>
                </p14:cNvPr>
                <p14:cNvContentPartPr/>
                <p14:nvPr/>
              </p14:nvContentPartPr>
              <p14:xfrm>
                <a:off x="5405494" y="3219308"/>
                <a:ext cx="56880" cy="507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9650EA-4C78-C696-8733-735EFF045E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87494" y="3201308"/>
                  <a:ext cx="925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219C372-4DA3-5384-E880-75F779493054}"/>
                    </a:ext>
                  </a:extLst>
                </p14:cNvPr>
                <p14:cNvContentPartPr/>
                <p14:nvPr/>
              </p14:nvContentPartPr>
              <p14:xfrm>
                <a:off x="5459134" y="3210308"/>
                <a:ext cx="488160" cy="3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219C372-4DA3-5384-E880-75F7794930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41134" y="3192308"/>
                  <a:ext cx="523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A49E12-AF58-5EAF-7553-E9BC413D6ED7}"/>
                    </a:ext>
                  </a:extLst>
                </p14:cNvPr>
                <p14:cNvContentPartPr/>
                <p14:nvPr/>
              </p14:nvContentPartPr>
              <p14:xfrm>
                <a:off x="5936854" y="3069908"/>
                <a:ext cx="349200" cy="163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A49E12-AF58-5EAF-7553-E9BC413D6ED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18854" y="3051908"/>
                  <a:ext cx="384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3A8AC7-C86A-12AF-FDBB-AA4F35B70CE5}"/>
                    </a:ext>
                  </a:extLst>
                </p14:cNvPr>
                <p14:cNvContentPartPr/>
                <p14:nvPr/>
              </p14:nvContentPartPr>
              <p14:xfrm>
                <a:off x="6328894" y="3160988"/>
                <a:ext cx="475200" cy="51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3A8AC7-C86A-12AF-FDBB-AA4F35B70C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10894" y="3142988"/>
                  <a:ext cx="510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2C38DF2-0710-7D7C-F6D1-B49E431CC666}"/>
                    </a:ext>
                  </a:extLst>
                </p14:cNvPr>
                <p14:cNvContentPartPr/>
                <p14:nvPr/>
              </p14:nvContentPartPr>
              <p14:xfrm>
                <a:off x="6794014" y="3164228"/>
                <a:ext cx="32040" cy="631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2C38DF2-0710-7D7C-F6D1-B49E431CC66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76014" y="3146588"/>
                  <a:ext cx="67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C35FA3-4CA7-52D5-39A4-81B6E51D9E84}"/>
                    </a:ext>
                  </a:extLst>
                </p14:cNvPr>
                <p14:cNvContentPartPr/>
                <p14:nvPr/>
              </p14:nvContentPartPr>
              <p14:xfrm>
                <a:off x="6545254" y="3745268"/>
                <a:ext cx="833400" cy="6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C35FA3-4CA7-52D5-39A4-81B6E51D9E8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27614" y="3727628"/>
                  <a:ext cx="869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3C1FE4-715E-6D7A-65DE-09FC90E131B1}"/>
                    </a:ext>
                  </a:extLst>
                </p14:cNvPr>
                <p14:cNvContentPartPr/>
                <p14:nvPr/>
              </p14:nvContentPartPr>
              <p14:xfrm>
                <a:off x="7420054" y="3505148"/>
                <a:ext cx="295920" cy="250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3C1FE4-715E-6D7A-65DE-09FC90E131B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02414" y="3487148"/>
                  <a:ext cx="331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5B7131-068D-2EEF-E6D4-E7DCA17ECBB2}"/>
                    </a:ext>
                  </a:extLst>
                </p14:cNvPr>
                <p14:cNvContentPartPr/>
                <p14:nvPr/>
              </p14:nvContentPartPr>
              <p14:xfrm>
                <a:off x="7372894" y="3765428"/>
                <a:ext cx="361440" cy="192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5B7131-068D-2EEF-E6D4-E7DCA17ECB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55254" y="3747788"/>
                  <a:ext cx="397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D96BF98-4702-F466-2108-2B916258FA79}"/>
                    </a:ext>
                  </a:extLst>
                </p14:cNvPr>
                <p14:cNvContentPartPr/>
                <p14:nvPr/>
              </p14:nvContentPartPr>
              <p14:xfrm>
                <a:off x="7687174" y="3506588"/>
                <a:ext cx="976320" cy="4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D96BF98-4702-F466-2108-2B916258FA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69534" y="3488588"/>
                  <a:ext cx="1011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00CAF1-0B31-8623-5F14-E290DC0DA92B}"/>
                    </a:ext>
                  </a:extLst>
                </p14:cNvPr>
                <p14:cNvContentPartPr/>
                <p14:nvPr/>
              </p14:nvContentPartPr>
              <p14:xfrm>
                <a:off x="7826134" y="3921308"/>
                <a:ext cx="736200" cy="65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00CAF1-0B31-8623-5F14-E290DC0DA9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08494" y="3903668"/>
                  <a:ext cx="771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CED9AC-E603-A8A7-4C02-A1ABE8D2AC1A}"/>
                    </a:ext>
                  </a:extLst>
                </p14:cNvPr>
                <p14:cNvContentPartPr/>
                <p14:nvPr/>
              </p14:nvContentPartPr>
              <p14:xfrm>
                <a:off x="8631454" y="3484628"/>
                <a:ext cx="40320" cy="536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CED9AC-E603-A8A7-4C02-A1ABE8D2AC1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3454" y="3466628"/>
                  <a:ext cx="7596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F8EE8B-95A9-1983-B5D6-084022059763}"/>
                    </a:ext>
                  </a:extLst>
                </p14:cNvPr>
                <p14:cNvContentPartPr/>
                <p14:nvPr/>
              </p14:nvContentPartPr>
              <p14:xfrm>
                <a:off x="7858534" y="3616388"/>
                <a:ext cx="81720" cy="241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F8EE8B-95A9-1983-B5D6-08402205976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40894" y="3598748"/>
                  <a:ext cx="117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F55E5FC-35E8-DE53-3B95-9BB53E47809D}"/>
                    </a:ext>
                  </a:extLst>
                </p14:cNvPr>
                <p14:cNvContentPartPr/>
                <p14:nvPr/>
              </p14:nvContentPartPr>
              <p14:xfrm>
                <a:off x="7933054" y="3635828"/>
                <a:ext cx="128520" cy="167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F55E5FC-35E8-DE53-3B95-9BB53E47809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15414" y="3617828"/>
                  <a:ext cx="164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68ADBA1-8C1A-E595-97EC-89EF2EF87141}"/>
                    </a:ext>
                  </a:extLst>
                </p14:cNvPr>
                <p14:cNvContentPartPr/>
                <p14:nvPr/>
              </p14:nvContentPartPr>
              <p14:xfrm>
                <a:off x="7940974" y="3679388"/>
                <a:ext cx="275400" cy="197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68ADBA1-8C1A-E595-97EC-89EF2EF8714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23334" y="3661748"/>
                  <a:ext cx="31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B298D3-76DB-DFF6-C761-7EC6F30BD643}"/>
                    </a:ext>
                  </a:extLst>
                </p14:cNvPr>
                <p14:cNvContentPartPr/>
                <p14:nvPr/>
              </p14:nvContentPartPr>
              <p14:xfrm>
                <a:off x="8199814" y="3670388"/>
                <a:ext cx="82440" cy="135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B298D3-76DB-DFF6-C761-7EC6F30BD6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81814" y="3652748"/>
                  <a:ext cx="118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5F3D53-58E1-57DF-A08D-CF46D9B1E35E}"/>
                    </a:ext>
                  </a:extLst>
                </p14:cNvPr>
                <p14:cNvContentPartPr/>
                <p14:nvPr/>
              </p14:nvContentPartPr>
              <p14:xfrm>
                <a:off x="8376934" y="3603068"/>
                <a:ext cx="162000" cy="209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5F3D53-58E1-57DF-A08D-CF46D9B1E3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59294" y="3585428"/>
                  <a:ext cx="197640" cy="24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24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22960"/>
          </a:xfrm>
        </p:spPr>
        <p:txBody>
          <a:bodyPr>
            <a:normAutofit/>
          </a:bodyPr>
          <a:lstStyle/>
          <a:p>
            <a:r>
              <a:rPr lang="en-US" sz="3600" dirty="0"/>
              <a:t>Transmission vs. reflectance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2" y="754104"/>
            <a:ext cx="6605854" cy="308565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7202BC-5888-4EC9-9540-3A542D19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440" y="1021142"/>
            <a:ext cx="4647600" cy="2134752"/>
          </a:xfrm>
        </p:spPr>
        <p:txBody>
          <a:bodyPr>
            <a:normAutofit/>
          </a:bodyPr>
          <a:lstStyle/>
          <a:p>
            <a:r>
              <a:rPr lang="en-US" sz="1800" dirty="0"/>
              <a:t>Transmission-mode pulse oximetry is limited only to tissues that can be </a:t>
            </a:r>
            <a:r>
              <a:rPr lang="en-US" sz="1800" dirty="0" err="1"/>
              <a:t>transilluminated</a:t>
            </a:r>
            <a:r>
              <a:rPr lang="en-US" sz="1800" dirty="0"/>
              <a:t>, such as the earlobes and the fingers.</a:t>
            </a:r>
          </a:p>
          <a:p>
            <a:r>
              <a:rPr lang="en-US" sz="1800" dirty="0"/>
              <a:t>If reflected light is used as the signal, the sensor can be used beyond the conventional sensing locations.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17ECE-22FD-4198-92B3-A673C25D3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3"/>
          <a:stretch/>
        </p:blipFill>
        <p:spPr>
          <a:xfrm>
            <a:off x="6611194" y="3211978"/>
            <a:ext cx="4389423" cy="319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3CADD-3BC2-43DC-9EFD-C8AD97DAC0DE}"/>
              </a:ext>
            </a:extLst>
          </p:cNvPr>
          <p:cNvSpPr txBox="1"/>
          <p:nvPr/>
        </p:nvSpPr>
        <p:spPr>
          <a:xfrm>
            <a:off x="264008" y="4317509"/>
            <a:ext cx="5831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 signal is the highest at the forehead for both Red and NIR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Arms provide mid-range AC amplitude, while signal strength is low in the legs and chest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Forehead is the best location for reflectance pulse oximetry.</a:t>
            </a:r>
          </a:p>
        </p:txBody>
      </p:sp>
    </p:spTree>
    <p:extLst>
      <p:ext uri="{BB962C8B-B14F-4D97-AF65-F5344CB8AC3E}">
        <p14:creationId xmlns:p14="http://schemas.microsoft.com/office/powerpoint/2010/main" val="3922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206D-1FF1-9D12-4437-EBEF8A4E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PPG signal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73A21-FA87-6AD5-F252-9D218196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38C8DDA-C928-F5B9-170D-5A833D49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27" y="1483763"/>
            <a:ext cx="7615946" cy="29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6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34BF-2686-DAF0-E0CD-9752F495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err="1"/>
              <a:t>ard</a:t>
            </a:r>
            <a:r>
              <a:rPr lang="en-US" dirty="0"/>
              <a:t> code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A1BBAA9-261A-F473-A73B-15211D9FB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35" y="1825625"/>
            <a:ext cx="602493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68167-F4CA-A98C-BF92-F909613D3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23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5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0A08-4F9F-CFE0-FD7F-ABC6109B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python IDLE – open python file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F89A96-445D-C52A-4E39-2C7F99EAE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2" y="1539578"/>
            <a:ext cx="426850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EEADB-918A-851B-7398-D5F842C40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24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12600A-8300-3C97-A2E4-51FD3455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708" y="1844702"/>
            <a:ext cx="5903827" cy="37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3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6ADD-7922-EBA7-A60E-D8D68D4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main.py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38BEC4-A2FA-623C-F727-1CE8498E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21" y="1825625"/>
            <a:ext cx="678415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1503D-DAD0-D1CB-C81A-B965FDDB5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25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2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9F57-AEE7-9294-08D1-4CB7433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module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BA3727-EBF2-7669-AB30-5A4AA0B4A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03" y="1253331"/>
            <a:ext cx="404122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8C25-835F-A5F4-202C-149F9F88F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26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D2CC3D-F18A-880A-9679-48F16B684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24" y="1253331"/>
            <a:ext cx="40225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0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93C3-DFF7-8809-C0BB-68A53836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 which port – check where your Ard in connected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AD64DA-4184-65EF-4913-9194D3FA1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62" y="1157715"/>
            <a:ext cx="4911627" cy="50076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F95A2-6A85-1DC6-1C9E-8F15A82AD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27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5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9372-F175-40D2-4640-F6FA91F7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– m3ppg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A93B15-0D68-5C2F-2122-E1942D3E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6" y="879420"/>
            <a:ext cx="5360780" cy="54964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6F500-4994-F90A-5855-EB63C113F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28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07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AE40-B9CB-6EDB-BE4B-731DFA95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 a recording window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5A896F-9EFE-73E6-E7C2-520A6EBD8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06" y="1038444"/>
            <a:ext cx="7024647" cy="50840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7EA6-6576-FD47-7FA5-17909A32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29</a:t>
            </a:fld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5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Vital signs</a:t>
            </a:r>
          </a:p>
        </p:txBody>
      </p:sp>
      <p:sp>
        <p:nvSpPr>
          <p:cNvPr id="12" name="Content Placeholder 6"/>
          <p:cNvSpPr txBox="1">
            <a:spLocks/>
          </p:cNvSpPr>
          <p:nvPr/>
        </p:nvSpPr>
        <p:spPr bwMode="auto">
          <a:xfrm>
            <a:off x="684466" y="914400"/>
            <a:ext cx="10577942" cy="276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PT Sans" panose="020B0503020203020204" pitchFamily="34" charset="0"/>
              </a:rPr>
              <a:t>Vital signs include Heart Rate, Blood Pressure, Breathing Rate, Temperature</a:t>
            </a:r>
          </a:p>
          <a:p>
            <a:r>
              <a:rPr lang="en-US" sz="2000" kern="0" dirty="0">
                <a:latin typeface="PT Sans" panose="020B0503020203020204" pitchFamily="34" charset="0"/>
              </a:rPr>
              <a:t>Attractive for daily monitoring</a:t>
            </a:r>
          </a:p>
          <a:p>
            <a:r>
              <a:rPr lang="en-US" sz="2000" kern="0" dirty="0">
                <a:latin typeface="PT Sans" panose="020B0503020203020204" pitchFamily="34" charset="0"/>
              </a:rPr>
              <a:t>Combining all of these metrics is more useful for preventive care</a:t>
            </a:r>
          </a:p>
          <a:p>
            <a:endParaRPr lang="en-US" sz="2000" kern="0" dirty="0">
              <a:latin typeface="PT Sans" panose="020B0503020203020204" pitchFamily="34" charset="0"/>
            </a:endParaRPr>
          </a:p>
          <a:p>
            <a:endParaRPr lang="en-US" sz="2000" kern="0" dirty="0">
              <a:latin typeface="PT Sans" panose="020B0503020203020204" pitchFamily="34" charset="0"/>
            </a:endParaRPr>
          </a:p>
          <a:p>
            <a:endParaRPr lang="en-US" sz="2000" kern="0" dirty="0">
              <a:latin typeface="PT Sans" panose="020B0503020203020204" pitchFamily="34" charset="0"/>
            </a:endParaRPr>
          </a:p>
          <a:p>
            <a:endParaRPr lang="en-US" sz="2000" kern="0" dirty="0">
              <a:latin typeface="PT Sans" panose="020B0503020203020204" pitchFamily="34" charset="0"/>
            </a:endParaRPr>
          </a:p>
        </p:txBody>
      </p:sp>
      <p:pic>
        <p:nvPicPr>
          <p:cNvPr id="5122" name="Picture 2" descr="VitalTracer - Vital Sign Monitoring Devices - For Researchers and Home Care  Monitor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1" b="8750"/>
          <a:stretch/>
        </p:blipFill>
        <p:spPr bwMode="auto">
          <a:xfrm>
            <a:off x="3810000" y="2680659"/>
            <a:ext cx="4800600" cy="37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5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F2FB-6543-5F81-F5C4-5DB63C79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capture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2861-0C15-C72D-FEBC-8847014E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30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622BFA-9248-DF86-338A-4CE56259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703445"/>
            <a:ext cx="8141932" cy="59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B9B1-C229-E83E-E508-755551A4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your finger gently on the sensor 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B8FBBC-370F-46B2-120C-0EA230F91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24" y="1364449"/>
            <a:ext cx="60475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8BCF-12B8-348E-3EAD-64221422A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31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finger on a circuit board&#10;&#10;Description automatically generated">
            <a:extLst>
              <a:ext uri="{FF2B5EF4-FFF2-40B4-BE49-F238E27FC236}">
                <a16:creationId xmlns:a16="http://schemas.microsoft.com/office/drawing/2014/main" id="{4D7C8A15-9A3A-6531-B95B-B02DDB363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2" y="793342"/>
            <a:ext cx="4136321" cy="54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6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6776-DEC1-A337-9054-E2CCFE8D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save – a new file will be saved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EC479-306B-5BC5-5C19-67FEDCA14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32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7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BDCE7A-1DFC-97BE-35A9-57977AFC1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2" y="1388304"/>
            <a:ext cx="6047553" cy="4351338"/>
          </a:xfrm>
          <a:prstGeom prst="rect">
            <a:avLst/>
          </a:prstGeom>
        </p:spPr>
      </p:pic>
      <p:pic>
        <p:nvPicPr>
          <p:cNvPr id="8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C51E12A-BB8E-332C-BF25-430F0EE98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26" y="1944895"/>
            <a:ext cx="5055905" cy="33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181D-A24A-4A11-1FD6-915348ED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3425"/>
          </a:xfrm>
        </p:spPr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 select the new csv file – check the raw data on notebook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50B6983-FD16-EE1E-0837-A78B073A2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0" y="1630417"/>
            <a:ext cx="5364191" cy="3597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BED64-861B-B5B1-5607-571BA5BBA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33</a:t>
            </a:fld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8" name="Picture 7" descr="A red and blue graph&#10;&#10;Description automatically generated">
            <a:extLst>
              <a:ext uri="{FF2B5EF4-FFF2-40B4-BE49-F238E27FC236}">
                <a16:creationId xmlns:a16="http://schemas.microsoft.com/office/drawing/2014/main" id="{44B1F048-AD20-C136-9589-9BBA00A4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76" y="2342479"/>
            <a:ext cx="5935687" cy="18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8770-65F4-33CB-1283-17AD28DF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i="0" dirty="0">
                <a:effectLst/>
              </a:rPr>
              <a:t>380.5 billion by 2028 </a:t>
            </a:r>
            <a:r>
              <a:rPr lang="en-US" dirty="0"/>
              <a:t>– wearables alone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569F19-03A1-E553-4D77-CD55ABE7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13" y="969280"/>
            <a:ext cx="9327687" cy="52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6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0580914" cy="776532"/>
          </a:xfrm>
        </p:spPr>
        <p:txBody>
          <a:bodyPr>
            <a:noAutofit/>
          </a:bodyPr>
          <a:lstStyle/>
          <a:p>
            <a:r>
              <a:rPr lang="en-US" sz="3600" dirty="0"/>
              <a:t>Wearable sensing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504389" y="5862874"/>
            <a:ext cx="308931" cy="397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204662" y="1066464"/>
            <a:ext cx="3265242" cy="73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Bioelectronic – ECG, EMG, bioimpedance tomography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178340" y="51162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Flexible sensors can efficiently measure vital signs, and other </a:t>
            </a:r>
            <a:r>
              <a:rPr lang="en-US" dirty="0" err="1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biosignals</a:t>
            </a: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from various parts of the body.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8766FBC-25D0-42DA-8283-F71721F0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6" y="1020790"/>
            <a:ext cx="4362859" cy="3831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91099-BCC8-4714-8E95-CA573CCDC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22" y="907005"/>
            <a:ext cx="1765300" cy="17653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68E4311-C16B-43F4-90FB-BD85F14CFF26}"/>
              </a:ext>
            </a:extLst>
          </p:cNvPr>
          <p:cNvSpPr txBox="1">
            <a:spLocks/>
          </p:cNvSpPr>
          <p:nvPr/>
        </p:nvSpPr>
        <p:spPr>
          <a:xfrm>
            <a:off x="6204662" y="5005462"/>
            <a:ext cx="3196940" cy="73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Biophotonic</a:t>
            </a:r>
            <a:r>
              <a:rPr lang="en-US" sz="1800" dirty="0"/>
              <a:t> – Pulse oximetry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4318-E2BD-4E23-B049-DF6B9196F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65" y="2936716"/>
            <a:ext cx="2647950" cy="17653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8ECA95E-4CB0-4A6A-A9D5-A8F6DC33FB48}"/>
              </a:ext>
            </a:extLst>
          </p:cNvPr>
          <p:cNvSpPr txBox="1">
            <a:spLocks/>
          </p:cNvSpPr>
          <p:nvPr/>
        </p:nvSpPr>
        <p:spPr>
          <a:xfrm>
            <a:off x="6204662" y="3061458"/>
            <a:ext cx="3046746" cy="73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Biochemical – Sweat sensing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0DFC2-408B-4F2A-A6B9-7F5CFA45F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4" y="4789074"/>
            <a:ext cx="1765300" cy="17653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7645237-6E40-476D-89E1-3D0A59647C71}"/>
              </a:ext>
            </a:extLst>
          </p:cNvPr>
          <p:cNvSpPr/>
          <p:nvPr/>
        </p:nvSpPr>
        <p:spPr>
          <a:xfrm>
            <a:off x="6938465" y="432453"/>
            <a:ext cx="3265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2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Types of wearable sensing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45E846-5403-8872-0F03-9E1D972568D8}"/>
              </a:ext>
            </a:extLst>
          </p:cNvPr>
          <p:cNvGrpSpPr/>
          <p:nvPr/>
        </p:nvGrpSpPr>
        <p:grpSpPr>
          <a:xfrm>
            <a:off x="5725908" y="1226749"/>
            <a:ext cx="608040" cy="282600"/>
            <a:chOff x="5725908" y="1226749"/>
            <a:chExt cx="60804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D77F46-587A-6D90-37C4-220B31A47792}"/>
                    </a:ext>
                  </a:extLst>
                </p14:cNvPr>
                <p14:cNvContentPartPr/>
                <p14:nvPr/>
              </p14:nvContentPartPr>
              <p14:xfrm>
                <a:off x="5725908" y="1312069"/>
                <a:ext cx="551520" cy="4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D77F46-587A-6D90-37C4-220B31A47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8268" y="1294429"/>
                  <a:ext cx="587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FD323B-862D-98E1-194E-1B4F97D08371}"/>
                    </a:ext>
                  </a:extLst>
                </p14:cNvPr>
                <p14:cNvContentPartPr/>
                <p14:nvPr/>
              </p14:nvContentPartPr>
              <p14:xfrm>
                <a:off x="6188508" y="1226749"/>
                <a:ext cx="145440" cy="282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FD323B-862D-98E1-194E-1B4F97D083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0508" y="1209109"/>
                  <a:ext cx="181080" cy="31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3C4B2-8927-FC37-BE72-6DB168C59A9C}"/>
              </a:ext>
            </a:extLst>
          </p:cNvPr>
          <p:cNvGrpSpPr/>
          <p:nvPr/>
        </p:nvGrpSpPr>
        <p:grpSpPr>
          <a:xfrm>
            <a:off x="5640228" y="4879309"/>
            <a:ext cx="667800" cy="245160"/>
            <a:chOff x="5640228" y="4879309"/>
            <a:chExt cx="6678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54A534-6112-A09D-2F83-0F76BBC95FF4}"/>
                    </a:ext>
                  </a:extLst>
                </p14:cNvPr>
                <p14:cNvContentPartPr/>
                <p14:nvPr/>
              </p14:nvContentPartPr>
              <p14:xfrm>
                <a:off x="5640228" y="4979749"/>
                <a:ext cx="623160" cy="1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54A534-6112-A09D-2F83-0F76BBC95F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2588" y="4962109"/>
                  <a:ext cx="658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DF59BB-D5FB-EF2A-6928-A803DCB08E9C}"/>
                    </a:ext>
                  </a:extLst>
                </p14:cNvPr>
                <p14:cNvContentPartPr/>
                <p14:nvPr/>
              </p14:nvContentPartPr>
              <p14:xfrm>
                <a:off x="6155388" y="4879309"/>
                <a:ext cx="152640" cy="245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DF59BB-D5FB-EF2A-6928-A803DCB08E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37748" y="4861669"/>
                  <a:ext cx="1882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E52985-BA4D-FA9C-6B3A-ABA078349A43}"/>
              </a:ext>
            </a:extLst>
          </p:cNvPr>
          <p:cNvGrpSpPr/>
          <p:nvPr/>
        </p:nvGrpSpPr>
        <p:grpSpPr>
          <a:xfrm>
            <a:off x="5657508" y="3121789"/>
            <a:ext cx="609120" cy="212400"/>
            <a:chOff x="5657508" y="3121789"/>
            <a:chExt cx="60912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49D732-ADFE-C852-FEE4-380E68F2CDB7}"/>
                    </a:ext>
                  </a:extLst>
                </p14:cNvPr>
                <p14:cNvContentPartPr/>
                <p14:nvPr/>
              </p14:nvContentPartPr>
              <p14:xfrm>
                <a:off x="5657508" y="3234829"/>
                <a:ext cx="598320" cy="3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49D732-ADFE-C852-FEE4-380E68F2CD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39868" y="3216829"/>
                  <a:ext cx="633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A5FCFD-0E63-67F9-3B29-050958A4F044}"/>
                    </a:ext>
                  </a:extLst>
                </p14:cNvPr>
                <p14:cNvContentPartPr/>
                <p14:nvPr/>
              </p14:nvContentPartPr>
              <p14:xfrm>
                <a:off x="6152508" y="3121789"/>
                <a:ext cx="114120" cy="212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A5FCFD-0E63-67F9-3B29-050958A4F0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34868" y="3104149"/>
                  <a:ext cx="149760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08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CB56-C6A2-A199-7A8C-7464660C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parts of a bioelectronics system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F27E1C9-1A59-22D7-8527-24A0C4F30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t="50000" b="14341"/>
          <a:stretch/>
        </p:blipFill>
        <p:spPr>
          <a:xfrm>
            <a:off x="1693627" y="1441174"/>
            <a:ext cx="8552237" cy="269350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F525F96-CE7A-7A39-AF01-0CDCD00FA764}"/>
              </a:ext>
            </a:extLst>
          </p:cNvPr>
          <p:cNvGrpSpPr/>
          <p:nvPr/>
        </p:nvGrpSpPr>
        <p:grpSpPr>
          <a:xfrm>
            <a:off x="2708039" y="3025403"/>
            <a:ext cx="5462640" cy="1077120"/>
            <a:chOff x="2708039" y="3025403"/>
            <a:chExt cx="5462640" cy="10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AFF3BE-84D5-EF53-3347-1F7959881ED9}"/>
                    </a:ext>
                  </a:extLst>
                </p14:cNvPr>
                <p14:cNvContentPartPr/>
                <p14:nvPr/>
              </p14:nvContentPartPr>
              <p14:xfrm>
                <a:off x="2735759" y="3213323"/>
                <a:ext cx="39600" cy="344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AFF3BE-84D5-EF53-3347-1F7959881E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17759" y="3195323"/>
                  <a:ext cx="752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7B3730-22E1-7F19-3E16-595541985481}"/>
                    </a:ext>
                  </a:extLst>
                </p14:cNvPr>
                <p14:cNvContentPartPr/>
                <p14:nvPr/>
              </p14:nvContentPartPr>
              <p14:xfrm>
                <a:off x="2708039" y="3204683"/>
                <a:ext cx="864360" cy="24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7B3730-22E1-7F19-3E16-5955419854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0039" y="3187043"/>
                  <a:ext cx="900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14D2AF-76A4-5540-6B99-5E2C4B50783B}"/>
                    </a:ext>
                  </a:extLst>
                </p14:cNvPr>
                <p14:cNvContentPartPr/>
                <p14:nvPr/>
              </p14:nvContentPartPr>
              <p14:xfrm>
                <a:off x="3635039" y="3168683"/>
                <a:ext cx="105840" cy="489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14D2AF-76A4-5540-6B99-5E2C4B5078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17039" y="3150683"/>
                  <a:ext cx="1414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97073E-9099-26E3-144A-6C769DFC27DB}"/>
                    </a:ext>
                  </a:extLst>
                </p14:cNvPr>
                <p14:cNvContentPartPr/>
                <p14:nvPr/>
              </p14:nvContentPartPr>
              <p14:xfrm>
                <a:off x="2731439" y="3628403"/>
                <a:ext cx="955800" cy="64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97073E-9099-26E3-144A-6C769DFC27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13799" y="3610763"/>
                  <a:ext cx="991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A4FD16-D1F2-2DC6-79A9-70F0294D7EE9}"/>
                    </a:ext>
                  </a:extLst>
                </p14:cNvPr>
                <p14:cNvContentPartPr/>
                <p14:nvPr/>
              </p14:nvContentPartPr>
              <p14:xfrm>
                <a:off x="4046519" y="3246443"/>
                <a:ext cx="29880" cy="43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A4FD16-D1F2-2DC6-79A9-70F0294D7E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28519" y="3228803"/>
                  <a:ext cx="65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068930-6CA3-45DB-414E-F378B6B6EC70}"/>
                    </a:ext>
                  </a:extLst>
                </p14:cNvPr>
                <p14:cNvContentPartPr/>
                <p14:nvPr/>
              </p14:nvContentPartPr>
              <p14:xfrm>
                <a:off x="4045439" y="3252563"/>
                <a:ext cx="115200" cy="66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068930-6CA3-45DB-414E-F378B6B6EC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27799" y="3234563"/>
                  <a:ext cx="15084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B7D989-3747-B5E1-D36E-F48261FB02FA}"/>
                    </a:ext>
                  </a:extLst>
                </p14:cNvPr>
                <p14:cNvContentPartPr/>
                <p14:nvPr/>
              </p14:nvContentPartPr>
              <p14:xfrm>
                <a:off x="3973439" y="3180563"/>
                <a:ext cx="1328040" cy="41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B7D989-3747-B5E1-D36E-F48261FB02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55439" y="3162563"/>
                  <a:ext cx="1363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B836F0-F278-5B03-97D9-554681DA84A6}"/>
                    </a:ext>
                  </a:extLst>
                </p14:cNvPr>
                <p14:cNvContentPartPr/>
                <p14:nvPr/>
              </p14:nvContentPartPr>
              <p14:xfrm>
                <a:off x="4253519" y="3187403"/>
                <a:ext cx="1087200" cy="72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B836F0-F278-5B03-97D9-554681DA84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35879" y="3169403"/>
                  <a:ext cx="11228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1CE559-C79D-B787-C736-82EBFF72AD66}"/>
                    </a:ext>
                  </a:extLst>
                </p14:cNvPr>
                <p14:cNvContentPartPr/>
                <p14:nvPr/>
              </p14:nvContentPartPr>
              <p14:xfrm>
                <a:off x="5546279" y="3178403"/>
                <a:ext cx="39960" cy="69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1CE559-C79D-B787-C736-82EBFF72AD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28279" y="3160403"/>
                  <a:ext cx="7560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5594D2-8718-4CF8-9E2D-FA567D9D09E5}"/>
                    </a:ext>
                  </a:extLst>
                </p14:cNvPr>
                <p14:cNvContentPartPr/>
                <p14:nvPr/>
              </p14:nvContentPartPr>
              <p14:xfrm>
                <a:off x="5605679" y="3025403"/>
                <a:ext cx="959040" cy="111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5594D2-8718-4CF8-9E2D-FA567D9D09E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88039" y="3007763"/>
                  <a:ext cx="994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565E0C-1FAA-F736-E39D-790F700DB7C9}"/>
                    </a:ext>
                  </a:extLst>
                </p14:cNvPr>
                <p14:cNvContentPartPr/>
                <p14:nvPr/>
              </p14:nvContentPartPr>
              <p14:xfrm>
                <a:off x="5709719" y="3053843"/>
                <a:ext cx="900360" cy="936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565E0C-1FAA-F736-E39D-790F700DB7C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91719" y="3035843"/>
                  <a:ext cx="936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C3BF7A-C835-07E8-334D-2B0180273526}"/>
                    </a:ext>
                  </a:extLst>
                </p14:cNvPr>
                <p14:cNvContentPartPr/>
                <p14:nvPr/>
              </p14:nvContentPartPr>
              <p14:xfrm>
                <a:off x="6849479" y="3043043"/>
                <a:ext cx="1203480" cy="10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C3BF7A-C835-07E8-334D-2B01802735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31839" y="3025043"/>
                  <a:ext cx="1239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51FB89-DC26-35C0-B1E3-29C334A4CA70}"/>
                    </a:ext>
                  </a:extLst>
                </p14:cNvPr>
                <p14:cNvContentPartPr/>
                <p14:nvPr/>
              </p14:nvContentPartPr>
              <p14:xfrm>
                <a:off x="6793319" y="3089843"/>
                <a:ext cx="1377360" cy="924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51FB89-DC26-35C0-B1E3-29C334A4CA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75679" y="3072203"/>
                  <a:ext cx="141300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24D19A-D198-82E2-1B4C-68579E8082C6}"/>
                    </a:ext>
                  </a:extLst>
                </p14:cNvPr>
                <p14:cNvContentPartPr/>
                <p14:nvPr/>
              </p14:nvContentPartPr>
              <p14:xfrm>
                <a:off x="6804479" y="3213683"/>
                <a:ext cx="9000" cy="11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24D19A-D198-82E2-1B4C-68579E8082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6479" y="3195683"/>
                  <a:ext cx="4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27853C-E8EA-D0EE-8EF7-CAD3E04BFD78}"/>
                    </a:ext>
                  </a:extLst>
                </p14:cNvPr>
                <p14:cNvContentPartPr/>
                <p14:nvPr/>
              </p14:nvContentPartPr>
              <p14:xfrm>
                <a:off x="6774959" y="3144203"/>
                <a:ext cx="17640" cy="958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27853C-E8EA-D0EE-8EF7-CAD3E04BFD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57319" y="3126203"/>
                  <a:ext cx="53280" cy="9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D39923-44C9-6A17-F40F-70F0180CED6F}"/>
                  </a:ext>
                </a:extLst>
              </p14:cNvPr>
              <p14:cNvContentPartPr/>
              <p14:nvPr/>
            </p14:nvContentPartPr>
            <p14:xfrm>
              <a:off x="8674679" y="3814523"/>
              <a:ext cx="1122480" cy="91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D39923-44C9-6A17-F40F-70F0180CED6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57039" y="3796523"/>
                <a:ext cx="1158120" cy="1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19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252038" cy="646331"/>
          </a:xfrm>
        </p:spPr>
        <p:txBody>
          <a:bodyPr>
            <a:normAutofit/>
          </a:bodyPr>
          <a:lstStyle/>
          <a:p>
            <a:r>
              <a:rPr lang="en-US" sz="3600" dirty="0"/>
              <a:t>Pulse oximetry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843443" y="1018039"/>
            <a:ext cx="6348557" cy="1968026"/>
          </a:xfrm>
        </p:spPr>
        <p:txBody>
          <a:bodyPr>
            <a:noAutofit/>
          </a:bodyPr>
          <a:lstStyle/>
          <a:p>
            <a:r>
              <a:rPr lang="en-US" sz="2000" dirty="0"/>
              <a:t>Pulse oximetry measures blood oxygenation. Using spectrophotometry of absorptivity of blood at two distinct wavelengths, blood oxygen saturation is quantified. </a:t>
            </a:r>
          </a:p>
          <a:p>
            <a:r>
              <a:rPr lang="en-US" sz="2000" dirty="0"/>
              <a:t>Can detect hypoxemia, ie. lower than normal blood oxygenation.</a:t>
            </a:r>
          </a:p>
          <a:p>
            <a:endParaRPr lang="en-US" sz="2000" dirty="0"/>
          </a:p>
        </p:txBody>
      </p:sp>
      <p:pic>
        <p:nvPicPr>
          <p:cNvPr id="10" name="Picture 2" descr="C:\Users\Tasif\Downloads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1" y="4505020"/>
            <a:ext cx="3913246" cy="1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sif\Downloads\CodeCogsEq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59" y="4711387"/>
            <a:ext cx="1910429" cy="5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8" r="48247"/>
          <a:stretch/>
        </p:blipFill>
        <p:spPr>
          <a:xfrm>
            <a:off x="5745674" y="2970942"/>
            <a:ext cx="5944416" cy="29216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7104" y="783377"/>
            <a:ext cx="6192687" cy="3447674"/>
            <a:chOff x="120103" y="1595003"/>
            <a:chExt cx="6192687" cy="3447674"/>
          </a:xfrm>
        </p:grpSpPr>
        <p:pic>
          <p:nvPicPr>
            <p:cNvPr id="13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18" y="1595003"/>
              <a:ext cx="4104456" cy="30783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609142" y="1892737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ECG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83450" y="2383782"/>
              <a:ext cx="1729141" cy="363350"/>
            </a:xfrm>
            <a:prstGeom prst="rect">
              <a:avLst/>
            </a:prstGeom>
            <a:noFill/>
            <a:ln w="31750">
              <a:solidFill>
                <a:srgbClr val="007C8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82233" y="1892737"/>
              <a:ext cx="1729141" cy="363350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82233" y="2836676"/>
              <a:ext cx="1729141" cy="363350"/>
            </a:xfrm>
            <a:prstGeom prst="rect">
              <a:avLst/>
            </a:prstGeom>
            <a:noFill/>
            <a:ln w="31750">
              <a:solidFill>
                <a:srgbClr val="319A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231" y="3331654"/>
              <a:ext cx="1729142" cy="83147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0103" y="3981457"/>
              <a:ext cx="1729141" cy="363350"/>
            </a:xfrm>
            <a:prstGeom prst="rect">
              <a:avLst/>
            </a:prstGeom>
            <a:noFill/>
            <a:ln w="31750">
              <a:solidFill>
                <a:srgbClr val="EF960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09142" y="2383782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C83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Pulse Ox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9142" y="2836676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19A3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Respiration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09142" y="3433593"/>
              <a:ext cx="1703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Blood 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Pressure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582" y="4673345"/>
              <a:ext cx="170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F9608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Temperature</a:t>
              </a:r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3146344" y="5617645"/>
            <a:ext cx="6931106" cy="1019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</a:t>
            </a:r>
            <a:r>
              <a:rPr lang="en-US" sz="2000" baseline="-25000" dirty="0"/>
              <a:t>2	</a:t>
            </a:r>
            <a:r>
              <a:rPr lang="en-US" sz="2000" dirty="0"/>
              <a:t>The saturation of oxygen in blood, 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HbO</a:t>
            </a:r>
            <a:r>
              <a:rPr lang="en-US" sz="2000" baseline="-40000" dirty="0"/>
              <a:t>2</a:t>
            </a:r>
            <a:r>
              <a:rPr lang="en-US" sz="2000" dirty="0"/>
              <a:t>	Concentration of oxygenated hemoglobin (HbO</a:t>
            </a:r>
            <a:r>
              <a:rPr lang="en-US" sz="2000" baseline="-25000" dirty="0"/>
              <a:t>2</a:t>
            </a:r>
            <a:r>
              <a:rPr lang="en-US" sz="2000" dirty="0"/>
              <a:t>),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Hb</a:t>
            </a:r>
            <a:r>
              <a:rPr lang="en-US" sz="2000" baseline="-40000" dirty="0"/>
              <a:t> </a:t>
            </a:r>
            <a:r>
              <a:rPr lang="en-US" sz="2000" dirty="0"/>
              <a:t>	Concentration of deoxygenated hemoglobin (Hb).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0871B2-00E5-8382-7081-DEDFB8490FE7}"/>
              </a:ext>
            </a:extLst>
          </p:cNvPr>
          <p:cNvGrpSpPr/>
          <p:nvPr/>
        </p:nvGrpSpPr>
        <p:grpSpPr>
          <a:xfrm>
            <a:off x="6209862" y="3709403"/>
            <a:ext cx="3024000" cy="735480"/>
            <a:chOff x="6209862" y="3709403"/>
            <a:chExt cx="3024000" cy="73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EBF30B-E83A-87B6-A4E5-2EEE43EDD1CB}"/>
                    </a:ext>
                  </a:extLst>
                </p14:cNvPr>
                <p14:cNvContentPartPr/>
                <p14:nvPr/>
              </p14:nvContentPartPr>
              <p14:xfrm>
                <a:off x="6209862" y="3709403"/>
                <a:ext cx="855720" cy="670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EBF30B-E83A-87B6-A4E5-2EEE43EDD1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92222" y="3691403"/>
                  <a:ext cx="8913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A8E5D0-A315-5788-B29C-2D3A13744864}"/>
                    </a:ext>
                  </a:extLst>
                </p14:cNvPr>
                <p14:cNvContentPartPr/>
                <p14:nvPr/>
              </p14:nvContentPartPr>
              <p14:xfrm>
                <a:off x="6995022" y="3747563"/>
                <a:ext cx="792360" cy="66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A8E5D0-A315-5788-B29C-2D3A137448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7022" y="3729923"/>
                  <a:ext cx="82800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BFBF98-5EB5-39AD-16C1-0F85BBA5F5F1}"/>
                    </a:ext>
                  </a:extLst>
                </p14:cNvPr>
                <p14:cNvContentPartPr/>
                <p14:nvPr/>
              </p14:nvContentPartPr>
              <p14:xfrm>
                <a:off x="7717542" y="3717683"/>
                <a:ext cx="784440" cy="72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BFBF98-5EB5-39AD-16C1-0F85BBA5F5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99542" y="3699683"/>
                  <a:ext cx="8200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070DD5-DC26-73B7-C040-167549257B2A}"/>
                    </a:ext>
                  </a:extLst>
                </p14:cNvPr>
                <p14:cNvContentPartPr/>
                <p14:nvPr/>
              </p14:nvContentPartPr>
              <p14:xfrm>
                <a:off x="8432142" y="3763763"/>
                <a:ext cx="801720" cy="628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070DD5-DC26-73B7-C040-167549257B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4502" y="3746123"/>
                  <a:ext cx="837360" cy="66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5CE73E-032D-4FA0-31BE-B9581F33686E}"/>
              </a:ext>
            </a:extLst>
          </p:cNvPr>
          <p:cNvGrpSpPr/>
          <p:nvPr/>
        </p:nvGrpSpPr>
        <p:grpSpPr>
          <a:xfrm>
            <a:off x="6392022" y="64763"/>
            <a:ext cx="1779120" cy="789120"/>
            <a:chOff x="6392022" y="64763"/>
            <a:chExt cx="1779120" cy="7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FA8C2D-8320-BEF7-38DD-577AD2B61DAA}"/>
                    </a:ext>
                  </a:extLst>
                </p14:cNvPr>
                <p14:cNvContentPartPr/>
                <p14:nvPr/>
              </p14:nvContentPartPr>
              <p14:xfrm>
                <a:off x="6392022" y="362123"/>
                <a:ext cx="686160" cy="49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FA8C2D-8320-BEF7-38DD-577AD2B61D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74022" y="344483"/>
                  <a:ext cx="7218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6487EE-A28B-8010-7996-BA89B520B935}"/>
                    </a:ext>
                  </a:extLst>
                </p14:cNvPr>
                <p14:cNvContentPartPr/>
                <p14:nvPr/>
              </p14:nvContentPartPr>
              <p14:xfrm>
                <a:off x="7114542" y="366803"/>
                <a:ext cx="492840" cy="456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6487EE-A28B-8010-7996-BA89B520B9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96902" y="349163"/>
                  <a:ext cx="5284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C88C03-A220-F16A-B40D-50EE81978B26}"/>
                    </a:ext>
                  </a:extLst>
                </p14:cNvPr>
                <p14:cNvContentPartPr/>
                <p14:nvPr/>
              </p14:nvContentPartPr>
              <p14:xfrm>
                <a:off x="7662822" y="340163"/>
                <a:ext cx="508320" cy="493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C88C03-A220-F16A-B40D-50EE81978B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44822" y="322523"/>
                  <a:ext cx="5439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AEE050-BC39-2199-7DB3-732F60C1196A}"/>
                    </a:ext>
                  </a:extLst>
                </p14:cNvPr>
                <p14:cNvContentPartPr/>
                <p14:nvPr/>
              </p14:nvContentPartPr>
              <p14:xfrm>
                <a:off x="6525582" y="64763"/>
                <a:ext cx="104040" cy="595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AEE050-BC39-2199-7DB3-732F60C119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07582" y="46763"/>
                  <a:ext cx="13968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2AECB5-70DF-05FE-59F2-258E3F8903B8}"/>
                    </a:ext>
                  </a:extLst>
                </p14:cNvPr>
                <p14:cNvContentPartPr/>
                <p14:nvPr/>
              </p14:nvContentPartPr>
              <p14:xfrm>
                <a:off x="7196622" y="85643"/>
                <a:ext cx="10080" cy="50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2AECB5-70DF-05FE-59F2-258E3F8903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8622" y="68003"/>
                  <a:ext cx="457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D0F90B-E15C-2524-CA32-1386B710B204}"/>
                    </a:ext>
                  </a:extLst>
                </p14:cNvPr>
                <p14:cNvContentPartPr/>
                <p14:nvPr/>
              </p14:nvContentPartPr>
              <p14:xfrm>
                <a:off x="7753902" y="133163"/>
                <a:ext cx="40320" cy="407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D0F90B-E15C-2524-CA32-1386B710B2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35902" y="115523"/>
                  <a:ext cx="75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BBA0BE-4BF3-57F0-11A0-60B0EE9E0A9C}"/>
                    </a:ext>
                  </a:extLst>
                </p14:cNvPr>
                <p14:cNvContentPartPr/>
                <p14:nvPr/>
              </p14:nvContentPartPr>
              <p14:xfrm>
                <a:off x="6617382" y="204083"/>
                <a:ext cx="446040" cy="40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BBA0BE-4BF3-57F0-11A0-60B0EE9E0A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99382" y="186443"/>
                  <a:ext cx="481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70D1D3-3721-83F9-E88E-9884AF2F3532}"/>
                    </a:ext>
                  </a:extLst>
                </p14:cNvPr>
                <p14:cNvContentPartPr/>
                <p14:nvPr/>
              </p14:nvContentPartPr>
              <p14:xfrm>
                <a:off x="7016262" y="171323"/>
                <a:ext cx="112320" cy="128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70D1D3-3721-83F9-E88E-9884AF2F353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98622" y="153683"/>
                  <a:ext cx="147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42A82C-4A1C-FCFA-1704-4DC1B1F6A858}"/>
                    </a:ext>
                  </a:extLst>
                </p14:cNvPr>
                <p14:cNvContentPartPr/>
                <p14:nvPr/>
              </p14:nvContentPartPr>
              <p14:xfrm>
                <a:off x="6621702" y="125963"/>
                <a:ext cx="206640" cy="16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42A82C-4A1C-FCFA-1704-4DC1B1F6A8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04062" y="107963"/>
                  <a:ext cx="242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5592C1-FF86-9BC6-425D-CE9CF44ED845}"/>
                    </a:ext>
                  </a:extLst>
                </p14:cNvPr>
                <p14:cNvContentPartPr/>
                <p14:nvPr/>
              </p14:nvContentPartPr>
              <p14:xfrm>
                <a:off x="7269342" y="202643"/>
                <a:ext cx="404280" cy="52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5592C1-FF86-9BC6-425D-CE9CF44ED8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51702" y="184643"/>
                  <a:ext cx="439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A4F065-8FDF-CFD1-B5D1-4FCBF9D49762}"/>
                    </a:ext>
                  </a:extLst>
                </p14:cNvPr>
                <p14:cNvContentPartPr/>
                <p14:nvPr/>
              </p14:nvContentPartPr>
              <p14:xfrm>
                <a:off x="7671822" y="140723"/>
                <a:ext cx="72720" cy="151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A4F065-8FDF-CFD1-B5D1-4FCBF9D497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54182" y="123083"/>
                  <a:ext cx="108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032F04-F6F2-EBDA-309C-79427B99A913}"/>
                    </a:ext>
                  </a:extLst>
                </p14:cNvPr>
                <p14:cNvContentPartPr/>
                <p14:nvPr/>
              </p14:nvContentPartPr>
              <p14:xfrm>
                <a:off x="7283742" y="141083"/>
                <a:ext cx="39600" cy="121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032F04-F6F2-EBDA-309C-79427B99A91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65742" y="123083"/>
                  <a:ext cx="75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681383-F35B-0533-0EAA-77E961449FCA}"/>
                    </a:ext>
                  </a:extLst>
                </p14:cNvPr>
                <p14:cNvContentPartPr/>
                <p14:nvPr/>
              </p14:nvContentPartPr>
              <p14:xfrm>
                <a:off x="7440702" y="322163"/>
                <a:ext cx="74880" cy="11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681383-F35B-0533-0EAA-77E961449FC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22702" y="304163"/>
                  <a:ext cx="110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CDAA4D-D99E-F54C-58C4-14431B1EC625}"/>
                    </a:ext>
                  </a:extLst>
                </p14:cNvPr>
                <p14:cNvContentPartPr/>
                <p14:nvPr/>
              </p14:nvContentPartPr>
              <p14:xfrm>
                <a:off x="7443582" y="371843"/>
                <a:ext cx="58320" cy="65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CDAA4D-D99E-F54C-58C4-14431B1EC6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5582" y="353843"/>
                  <a:ext cx="93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18528B-02B3-4159-0AD6-D1A1548B7C77}"/>
                    </a:ext>
                  </a:extLst>
                </p14:cNvPr>
                <p14:cNvContentPartPr/>
                <p14:nvPr/>
              </p14:nvContentPartPr>
              <p14:xfrm>
                <a:off x="6813222" y="375443"/>
                <a:ext cx="127080" cy="86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18528B-02B3-4159-0AD6-D1A1548B7C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95222" y="357803"/>
                  <a:ext cx="162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531D5F-74AF-A967-AD51-5FE90A095CFF}"/>
                    </a:ext>
                  </a:extLst>
                </p14:cNvPr>
                <p14:cNvContentPartPr/>
                <p14:nvPr/>
              </p14:nvContentPartPr>
              <p14:xfrm>
                <a:off x="6881982" y="380843"/>
                <a:ext cx="45360" cy="72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531D5F-74AF-A967-AD51-5FE90A095C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64342" y="363203"/>
                  <a:ext cx="81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D0A9A3-F2F7-381D-7A58-6AC9D99891F2}"/>
                    </a:ext>
                  </a:extLst>
                </p14:cNvPr>
                <p14:cNvContentPartPr/>
                <p14:nvPr/>
              </p14:nvContentPartPr>
              <p14:xfrm>
                <a:off x="7020582" y="362483"/>
                <a:ext cx="18000" cy="89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D0A9A3-F2F7-381D-7A58-6AC9D99891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02942" y="344843"/>
                  <a:ext cx="53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293609-A494-C198-4574-B5F6BFDDA518}"/>
                    </a:ext>
                  </a:extLst>
                </p14:cNvPr>
                <p14:cNvContentPartPr/>
                <p14:nvPr/>
              </p14:nvContentPartPr>
              <p14:xfrm>
                <a:off x="7593342" y="421163"/>
                <a:ext cx="64800" cy="8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293609-A494-C198-4574-B5F6BFDDA5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75342" y="403163"/>
                  <a:ext cx="1004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4D3D41-D9B3-1E27-2E9E-4F9AD1DEC851}"/>
              </a:ext>
            </a:extLst>
          </p:cNvPr>
          <p:cNvGrpSpPr/>
          <p:nvPr/>
        </p:nvGrpSpPr>
        <p:grpSpPr>
          <a:xfrm>
            <a:off x="1836582" y="5166773"/>
            <a:ext cx="180360" cy="487440"/>
            <a:chOff x="1836582" y="5166773"/>
            <a:chExt cx="18036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D3AD54-FDDB-3DF2-D32D-A58310F9DA3B}"/>
                    </a:ext>
                  </a:extLst>
                </p14:cNvPr>
                <p14:cNvContentPartPr/>
                <p14:nvPr/>
              </p14:nvContentPartPr>
              <p14:xfrm>
                <a:off x="1892382" y="5166773"/>
                <a:ext cx="29520" cy="485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D3AD54-FDDB-3DF2-D32D-A58310F9DA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74382" y="5149133"/>
                  <a:ext cx="65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CFB94A-F8B3-C185-8FCE-A6E4D2A1EBF4}"/>
                    </a:ext>
                  </a:extLst>
                </p14:cNvPr>
                <p14:cNvContentPartPr/>
                <p14:nvPr/>
              </p14:nvContentPartPr>
              <p14:xfrm>
                <a:off x="1836582" y="5484293"/>
                <a:ext cx="180360" cy="169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CFB94A-F8B3-C185-8FCE-A6E4D2A1EBF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18582" y="5466293"/>
                  <a:ext cx="2160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93CD954-BC41-5EFF-2775-CB76F143D1D0}"/>
              </a:ext>
            </a:extLst>
          </p:cNvPr>
          <p:cNvGrpSpPr/>
          <p:nvPr/>
        </p:nvGrpSpPr>
        <p:grpSpPr>
          <a:xfrm>
            <a:off x="800862" y="4751693"/>
            <a:ext cx="728640" cy="606600"/>
            <a:chOff x="800862" y="4751693"/>
            <a:chExt cx="72864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F3837C-533C-2493-096E-761F7C4FF8BD}"/>
                    </a:ext>
                  </a:extLst>
                </p14:cNvPr>
                <p14:cNvContentPartPr/>
                <p14:nvPr/>
              </p14:nvContentPartPr>
              <p14:xfrm>
                <a:off x="930462" y="5113493"/>
                <a:ext cx="13680" cy="7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F3837C-533C-2493-096E-761F7C4FF8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2822" y="5095493"/>
                  <a:ext cx="49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7B002A-B883-D2EC-4180-C07EC20FA96D}"/>
                    </a:ext>
                  </a:extLst>
                </p14:cNvPr>
                <p14:cNvContentPartPr/>
                <p14:nvPr/>
              </p14:nvContentPartPr>
              <p14:xfrm>
                <a:off x="912462" y="5096213"/>
                <a:ext cx="211320" cy="35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7B002A-B883-D2EC-4180-C07EC20FA9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4822" y="5078213"/>
                  <a:ext cx="246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C13862-1AA0-C93D-A71F-693CD5BD2BCE}"/>
                    </a:ext>
                  </a:extLst>
                </p14:cNvPr>
                <p14:cNvContentPartPr/>
                <p14:nvPr/>
              </p14:nvContentPartPr>
              <p14:xfrm>
                <a:off x="914262" y="5036093"/>
                <a:ext cx="29880" cy="59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C13862-1AA0-C93D-A71F-693CD5BD2B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6622" y="5018093"/>
                  <a:ext cx="65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2B46ED-2F52-20FC-FBBA-C71AB61CA041}"/>
                    </a:ext>
                  </a:extLst>
                </p14:cNvPr>
                <p14:cNvContentPartPr/>
                <p14:nvPr/>
              </p14:nvContentPartPr>
              <p14:xfrm>
                <a:off x="925062" y="5015573"/>
                <a:ext cx="216000" cy="54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2B46ED-2F52-20FC-FBBA-C71AB61CA04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7422" y="4997933"/>
                  <a:ext cx="251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682A01-CF70-71AA-8167-A42550CD7494}"/>
                    </a:ext>
                  </a:extLst>
                </p14:cNvPr>
                <p14:cNvContentPartPr/>
                <p14:nvPr/>
              </p14:nvContentPartPr>
              <p14:xfrm>
                <a:off x="1108302" y="5037893"/>
                <a:ext cx="10800" cy="113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682A01-CF70-71AA-8167-A42550CD749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0302" y="5019893"/>
                  <a:ext cx="46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175A2D0-1F5C-5E60-07A6-1A09AFAA52FF}"/>
                    </a:ext>
                  </a:extLst>
                </p14:cNvPr>
                <p14:cNvContentPartPr/>
                <p14:nvPr/>
              </p14:nvContentPartPr>
              <p14:xfrm>
                <a:off x="1251222" y="5015573"/>
                <a:ext cx="46440" cy="83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175A2D0-1F5C-5E60-07A6-1A09AFAA52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33222" y="4997573"/>
                  <a:ext cx="82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E892EE-265C-07B3-8418-9CBA6E8D9255}"/>
                    </a:ext>
                  </a:extLst>
                </p14:cNvPr>
                <p14:cNvContentPartPr/>
                <p14:nvPr/>
              </p14:nvContentPartPr>
              <p14:xfrm>
                <a:off x="1295502" y="5022773"/>
                <a:ext cx="139320" cy="18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E892EE-265C-07B3-8418-9CBA6E8D92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77862" y="5004773"/>
                  <a:ext cx="174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7929A6-8490-FECF-0C22-624A935A26C9}"/>
                    </a:ext>
                  </a:extLst>
                </p14:cNvPr>
                <p14:cNvContentPartPr/>
                <p14:nvPr/>
              </p14:nvContentPartPr>
              <p14:xfrm>
                <a:off x="1460742" y="5010533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7929A6-8490-FECF-0C22-624A935A26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443102" y="49928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6E1B8D-7FE7-63BF-5635-58B09575765E}"/>
                    </a:ext>
                  </a:extLst>
                </p14:cNvPr>
                <p14:cNvContentPartPr/>
                <p14:nvPr/>
              </p14:nvContentPartPr>
              <p14:xfrm>
                <a:off x="1469382" y="5026373"/>
                <a:ext cx="15480" cy="56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6E1B8D-7FE7-63BF-5635-58B0957576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51742" y="5008373"/>
                  <a:ext cx="5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B34C12-B57B-CA0A-48E8-3BF2397DAF98}"/>
                    </a:ext>
                  </a:extLst>
                </p14:cNvPr>
                <p14:cNvContentPartPr/>
                <p14:nvPr/>
              </p14:nvContentPartPr>
              <p14:xfrm>
                <a:off x="1367862" y="5117813"/>
                <a:ext cx="114480" cy="28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B34C12-B57B-CA0A-48E8-3BF2397DAF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49862" y="5100173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8B0937-192C-3132-8748-4779EB423EDC}"/>
                    </a:ext>
                  </a:extLst>
                </p14:cNvPr>
                <p14:cNvContentPartPr/>
                <p14:nvPr/>
              </p14:nvContentPartPr>
              <p14:xfrm>
                <a:off x="800862" y="4912973"/>
                <a:ext cx="107640" cy="48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8B0937-192C-3132-8748-4779EB423E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2862" y="4895333"/>
                  <a:ext cx="143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2AF10F-6B18-46D3-49EB-A3BF6A3809A7}"/>
                    </a:ext>
                  </a:extLst>
                </p14:cNvPr>
                <p14:cNvContentPartPr/>
                <p14:nvPr/>
              </p14:nvContentPartPr>
              <p14:xfrm>
                <a:off x="904902" y="4851773"/>
                <a:ext cx="44280" cy="21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2AF10F-6B18-46D3-49EB-A3BF6A3809A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6902" y="4833773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B2516C-DFC8-9746-FB11-B765B515AD96}"/>
                    </a:ext>
                  </a:extLst>
                </p14:cNvPr>
                <p14:cNvContentPartPr/>
                <p14:nvPr/>
              </p14:nvContentPartPr>
              <p14:xfrm>
                <a:off x="900942" y="4790933"/>
                <a:ext cx="31320" cy="77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B2516C-DFC8-9746-FB11-B765B515AD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3302" y="4773293"/>
                  <a:ext cx="66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3CA6DC-AE6A-AC3D-0027-02493AC427A2}"/>
                    </a:ext>
                  </a:extLst>
                </p14:cNvPr>
                <p14:cNvContentPartPr/>
                <p14:nvPr/>
              </p14:nvContentPartPr>
              <p14:xfrm>
                <a:off x="935862" y="4805333"/>
                <a:ext cx="60120" cy="56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3CA6DC-AE6A-AC3D-0027-02493AC427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7862" y="4787333"/>
                  <a:ext cx="95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DCAD9CF-3270-8A66-065B-AC36A76FBA41}"/>
                    </a:ext>
                  </a:extLst>
                </p14:cNvPr>
                <p14:cNvContentPartPr/>
                <p14:nvPr/>
              </p14:nvContentPartPr>
              <p14:xfrm>
                <a:off x="953862" y="4751693"/>
                <a:ext cx="74520" cy="90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DCAD9CF-3270-8A66-065B-AC36A76FBA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6222" y="4734053"/>
                  <a:ext cx="110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DEA04E-BEEB-3937-4A3F-EF2136947C5F}"/>
                    </a:ext>
                  </a:extLst>
                </p14:cNvPr>
                <p14:cNvContentPartPr/>
                <p14:nvPr/>
              </p14:nvContentPartPr>
              <p14:xfrm>
                <a:off x="1297302" y="4862933"/>
                <a:ext cx="71640" cy="7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DEA04E-BEEB-3937-4A3F-EF2136947C5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79302" y="4844933"/>
                  <a:ext cx="107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740809-1889-911B-C51C-992DA4C1DA34}"/>
                    </a:ext>
                  </a:extLst>
                </p14:cNvPr>
                <p14:cNvContentPartPr/>
                <p14:nvPr/>
              </p14:nvContentPartPr>
              <p14:xfrm>
                <a:off x="1338702" y="4794173"/>
                <a:ext cx="33840" cy="90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740809-1889-911B-C51C-992DA4C1DA3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21062" y="4776533"/>
                  <a:ext cx="69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263456C-302E-27BB-20E0-1B6DEC1A52C9}"/>
                    </a:ext>
                  </a:extLst>
                </p14:cNvPr>
                <p14:cNvContentPartPr/>
                <p14:nvPr/>
              </p14:nvContentPartPr>
              <p14:xfrm>
                <a:off x="1434102" y="4814333"/>
                <a:ext cx="58680" cy="60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263456C-302E-27BB-20E0-1B6DEC1A52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16462" y="4796693"/>
                  <a:ext cx="94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4D0DFAB-6B3A-F360-363F-AD92D6308DD4}"/>
                    </a:ext>
                  </a:extLst>
                </p14:cNvPr>
                <p14:cNvContentPartPr/>
                <p14:nvPr/>
              </p14:nvContentPartPr>
              <p14:xfrm>
                <a:off x="1454622" y="4788773"/>
                <a:ext cx="74880" cy="40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4D0DFAB-6B3A-F360-363F-AD92D6308DD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436982" y="4771133"/>
                  <a:ext cx="110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C96B02-FBC0-5205-2337-0780CA95C409}"/>
                    </a:ext>
                  </a:extLst>
                </p14:cNvPr>
                <p14:cNvContentPartPr/>
                <p14:nvPr/>
              </p14:nvContentPartPr>
              <p14:xfrm>
                <a:off x="1053582" y="5147333"/>
                <a:ext cx="326880" cy="210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C96B02-FBC0-5205-2337-0780CA95C40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5942" y="5129693"/>
                  <a:ext cx="362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35BEC3-1BD4-EF36-B655-2ADC00754B38}"/>
                    </a:ext>
                  </a:extLst>
                </p14:cNvPr>
                <p14:cNvContentPartPr/>
                <p14:nvPr/>
              </p14:nvContentPartPr>
              <p14:xfrm>
                <a:off x="1306662" y="5186573"/>
                <a:ext cx="93600" cy="104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35BEC3-1BD4-EF36-B655-2ADC00754B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88662" y="5168933"/>
                  <a:ext cx="12924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77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252038" cy="862856"/>
          </a:xfrm>
        </p:spPr>
        <p:txBody>
          <a:bodyPr/>
          <a:lstStyle/>
          <a:p>
            <a:r>
              <a:rPr lang="en-US" dirty="0"/>
              <a:t>Oximetry -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11006" y="5979551"/>
            <a:ext cx="10972800" cy="0"/>
          </a:xfrm>
          <a:prstGeom prst="line">
            <a:avLst/>
          </a:prstGeom>
          <a:ln w="25400">
            <a:solidFill>
              <a:srgbClr val="FDB51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12215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67142" y="6172591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1864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2754965"/>
            <a:ext cx="2969185" cy="1139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1864, The discovery that the colored substance in blood was the carrier of oxygen was made by George Gabriel Stokes (1819-1903)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1726B59-36B5-4E04-8457-C4033D342E3C}"/>
              </a:ext>
            </a:extLst>
          </p:cNvPr>
          <p:cNvSpPr txBox="1">
            <a:spLocks/>
          </p:cNvSpPr>
          <p:nvPr/>
        </p:nvSpPr>
        <p:spPr>
          <a:xfrm>
            <a:off x="3009526" y="3651615"/>
            <a:ext cx="5160619" cy="960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1935, Kurt Kramer (1906-1985) showed that the Lambert-Beer law applied to hemoglobin solutions and approximately to whole blood, and measured saturation by the transmission of red light through unopened arteries.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23473-A5DC-4536-B25C-CAF41810DFFD}"/>
              </a:ext>
            </a:extLst>
          </p:cNvPr>
          <p:cNvSpPr/>
          <p:nvPr/>
        </p:nvSpPr>
        <p:spPr>
          <a:xfrm>
            <a:off x="3407447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95BF7919-3DFD-4CD1-A516-AEE7233DE911}"/>
              </a:ext>
            </a:extLst>
          </p:cNvPr>
          <p:cNvSpPr txBox="1">
            <a:spLocks/>
          </p:cNvSpPr>
          <p:nvPr/>
        </p:nvSpPr>
        <p:spPr>
          <a:xfrm>
            <a:off x="3162375" y="5527063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1935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56016E-5977-41DB-B801-8960B9C80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45" y="1170228"/>
            <a:ext cx="5343399" cy="2214441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B9426EAC-9F6B-47F1-A6E1-D4FA86520173}"/>
              </a:ext>
            </a:extLst>
          </p:cNvPr>
          <p:cNvSpPr txBox="1">
            <a:spLocks/>
          </p:cNvSpPr>
          <p:nvPr/>
        </p:nvSpPr>
        <p:spPr>
          <a:xfrm>
            <a:off x="7846666" y="4179913"/>
            <a:ext cx="4451418" cy="960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1942, Glenn Allan Millikan (1906-1947) built a light-weight ear "oximeter“ during World War II to train pilots for military aviation using a mercury vapor light, yellow and purple filters, and a copper oxide photocell.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8A25E0-8B93-434E-B370-1AD9D385D2C6}"/>
              </a:ext>
            </a:extLst>
          </p:cNvPr>
          <p:cNvSpPr/>
          <p:nvPr/>
        </p:nvSpPr>
        <p:spPr>
          <a:xfrm>
            <a:off x="4020129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0EAE60DD-2A4B-4408-8F2D-8BE25798A2CF}"/>
              </a:ext>
            </a:extLst>
          </p:cNvPr>
          <p:cNvSpPr txBox="1">
            <a:spLocks/>
          </p:cNvSpPr>
          <p:nvPr/>
        </p:nvSpPr>
        <p:spPr>
          <a:xfrm>
            <a:off x="3801072" y="5527063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1942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F1FFF4-D149-4AD3-B822-7CF701B80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87" y="644411"/>
            <a:ext cx="3723777" cy="32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1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252038" cy="862856"/>
          </a:xfrm>
        </p:spPr>
        <p:txBody>
          <a:bodyPr/>
          <a:lstStyle/>
          <a:p>
            <a:r>
              <a:rPr lang="en-US" dirty="0"/>
              <a:t>Oximetry -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929C3B-27DB-4701-9AD5-57958A04CB2E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11006" y="5979551"/>
            <a:ext cx="10972800" cy="0"/>
          </a:xfrm>
          <a:prstGeom prst="line">
            <a:avLst/>
          </a:prstGeom>
          <a:ln w="25400">
            <a:solidFill>
              <a:srgbClr val="FDB51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12215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67142" y="6172591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1864</a:t>
            </a:r>
          </a:p>
        </p:txBody>
      </p:sp>
      <p:sp>
        <p:nvSpPr>
          <p:cNvPr id="18" name="Oval 17"/>
          <p:cNvSpPr/>
          <p:nvPr/>
        </p:nvSpPr>
        <p:spPr>
          <a:xfrm>
            <a:off x="3407447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3162375" y="5527063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1935</a:t>
            </a:r>
          </a:p>
        </p:txBody>
      </p:sp>
      <p:sp>
        <p:nvSpPr>
          <p:cNvPr id="24" name="Oval 23"/>
          <p:cNvSpPr/>
          <p:nvPr/>
        </p:nvSpPr>
        <p:spPr>
          <a:xfrm>
            <a:off x="4020129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3801072" y="5527063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1942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>
          <a:xfrm>
            <a:off x="148987" y="1218825"/>
            <a:ext cx="3626069" cy="1531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Around 1964, Robert Shaw, a surgeon and inventor in San Francisco, began design and construction of a self-calibrating, eight-wavelength ear oximeter. His concept was to uniquely solve the simultaneous equations by using one more wavelength than the number of separate forms of hemoglobin needing identification.</a:t>
            </a:r>
          </a:p>
        </p:txBody>
      </p:sp>
      <p:sp>
        <p:nvSpPr>
          <p:cNvPr id="34" name="Oval 33"/>
          <p:cNvSpPr/>
          <p:nvPr/>
        </p:nvSpPr>
        <p:spPr>
          <a:xfrm>
            <a:off x="5494283" y="5883031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5249210" y="6172614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1964</a:t>
            </a:r>
          </a:p>
        </p:txBody>
      </p:sp>
      <p:sp>
        <p:nvSpPr>
          <p:cNvPr id="36" name="Content Placeholder 1"/>
          <p:cNvSpPr txBox="1">
            <a:spLocks/>
          </p:cNvSpPr>
          <p:nvPr/>
        </p:nvSpPr>
        <p:spPr>
          <a:xfrm>
            <a:off x="3503967" y="3577746"/>
            <a:ext cx="4473631" cy="985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1975, Pulse oximetry was reported by Nakajima, Hirai, </a:t>
            </a:r>
            <a:r>
              <a:rPr lang="en-US" sz="1800" dirty="0" err="1"/>
              <a:t>Takase</a:t>
            </a:r>
            <a:r>
              <a:rPr lang="en-US" sz="1800" dirty="0"/>
              <a:t>, </a:t>
            </a:r>
            <a:r>
              <a:rPr lang="en-US" sz="1800" dirty="0" err="1"/>
              <a:t>Kuse</a:t>
            </a:r>
            <a:r>
              <a:rPr lang="en-US" sz="1800" dirty="0"/>
              <a:t>, Aoyagi, </a:t>
            </a:r>
            <a:r>
              <a:rPr lang="en-US" sz="1800" dirty="0" err="1"/>
              <a:t>Kishi</a:t>
            </a:r>
            <a:r>
              <a:rPr lang="en-US" sz="1800" dirty="0"/>
              <a:t>, and Yamaguchi of the </a:t>
            </a:r>
            <a:r>
              <a:rPr lang="en-US" sz="1800" dirty="0" err="1"/>
              <a:t>Minoha</a:t>
            </a:r>
            <a:r>
              <a:rPr lang="en-US" sz="1800" dirty="0"/>
              <a:t> Corporation. They used </a:t>
            </a:r>
            <a:r>
              <a:rPr lang="en-US" sz="1800" dirty="0" err="1"/>
              <a:t>fiberoptic</a:t>
            </a:r>
            <a:r>
              <a:rPr lang="en-US" sz="1800" dirty="0"/>
              <a:t> bundles to conduct light to and from a finger. Initially the main problem was extreme sensitivity to motion.</a:t>
            </a:r>
          </a:p>
        </p:txBody>
      </p:sp>
      <p:sp>
        <p:nvSpPr>
          <p:cNvPr id="37" name="Oval 36"/>
          <p:cNvSpPr/>
          <p:nvPr/>
        </p:nvSpPr>
        <p:spPr>
          <a:xfrm>
            <a:off x="6197976" y="5883008"/>
            <a:ext cx="193040" cy="193040"/>
          </a:xfrm>
          <a:prstGeom prst="ellipse">
            <a:avLst/>
          </a:prstGeom>
          <a:solidFill>
            <a:srgbClr val="0032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1"/>
          <p:cNvSpPr txBox="1">
            <a:spLocks/>
          </p:cNvSpPr>
          <p:nvPr/>
        </p:nvSpPr>
        <p:spPr>
          <a:xfrm>
            <a:off x="5902832" y="5527063"/>
            <a:ext cx="683185" cy="404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1975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80" y="1137442"/>
            <a:ext cx="3975249" cy="2802020"/>
          </a:xfrm>
          <a:prstGeom prst="rect">
            <a:avLst/>
          </a:prstGeom>
        </p:spPr>
      </p:pic>
      <p:sp>
        <p:nvSpPr>
          <p:cNvPr id="39" name="Content Placeholder 1"/>
          <p:cNvSpPr txBox="1">
            <a:spLocks/>
          </p:cNvSpPr>
          <p:nvPr/>
        </p:nvSpPr>
        <p:spPr>
          <a:xfrm>
            <a:off x="7761581" y="4140375"/>
            <a:ext cx="4464246" cy="819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26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Solid state pulse oximeter "probes" on typical locations. </a:t>
            </a:r>
            <a:r>
              <a:rPr lang="en-US" sz="1800" dirty="0" err="1"/>
              <a:t>Ohmeda</a:t>
            </a:r>
            <a:r>
              <a:rPr lang="en-US" sz="1800" dirty="0"/>
              <a:t> Company, Boulder, CO.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32" y="700074"/>
            <a:ext cx="2847982" cy="28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22525</TotalTime>
  <Words>694</Words>
  <Application>Microsoft Office PowerPoint</Application>
  <PresentationFormat>Widescreen</PresentationFormat>
  <Paragraphs>115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PT Sans</vt:lpstr>
      <vt:lpstr>Segoe UI</vt:lpstr>
      <vt:lpstr>Times New Roman</vt:lpstr>
      <vt:lpstr>Office Theme</vt:lpstr>
      <vt:lpstr>ECE 105: Introduction to Electrical Engineering</vt:lpstr>
      <vt:lpstr>Wearables</vt:lpstr>
      <vt:lpstr>Vital signs</vt:lpstr>
      <vt:lpstr>$380.5 billion by 2028 – wearables alone</vt:lpstr>
      <vt:lpstr>Wearable sensing</vt:lpstr>
      <vt:lpstr>Different parts of a bioelectronics system</vt:lpstr>
      <vt:lpstr>Pulse oximetry</vt:lpstr>
      <vt:lpstr>Oximetry - History</vt:lpstr>
      <vt:lpstr>Oximetry - History</vt:lpstr>
      <vt:lpstr>Pulse oximetry basics</vt:lpstr>
      <vt:lpstr>Pulse oximeter basics</vt:lpstr>
      <vt:lpstr>The Beer-Lambert Law</vt:lpstr>
      <vt:lpstr>The Beer-Lambert Law</vt:lpstr>
      <vt:lpstr>Example 1</vt:lpstr>
      <vt:lpstr>Example 1</vt:lpstr>
      <vt:lpstr>Pulse oximeter basics</vt:lpstr>
      <vt:lpstr>Pulse oximeter basics</vt:lpstr>
      <vt:lpstr>Calculating oxygen saturation</vt:lpstr>
      <vt:lpstr>Oximeter readout circuit</vt:lpstr>
      <vt:lpstr>Oximeter readout circuit</vt:lpstr>
      <vt:lpstr>Transmission vs. reflectance oximetry</vt:lpstr>
      <vt:lpstr>Collect PPG signal </vt:lpstr>
      <vt:lpstr>Upload ard code</vt:lpstr>
      <vt:lpstr>Open python IDLE – open python file</vt:lpstr>
      <vt:lpstr>Open main.py</vt:lpstr>
      <vt:lpstr>Run module</vt:lpstr>
      <vt:lpstr>Type in which port – check where your Ard in connected</vt:lpstr>
      <vt:lpstr>Command – m3ppg</vt:lpstr>
      <vt:lpstr>Opens a recording window</vt:lpstr>
      <vt:lpstr>Press capture </vt:lpstr>
      <vt:lpstr>Keep your finger gently on the sensor </vt:lpstr>
      <vt:lpstr>Click save – a new file will be saved</vt:lpstr>
      <vt:lpstr>Open jupyter notebook select the new csv file – check the raw data on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Yasser Khan</dc:creator>
  <cp:lastModifiedBy>Yasser Khan</cp:lastModifiedBy>
  <cp:revision>921</cp:revision>
  <cp:lastPrinted>2017-03-30T23:40:26Z</cp:lastPrinted>
  <dcterms:created xsi:type="dcterms:W3CDTF">2014-02-24T21:19:39Z</dcterms:created>
  <dcterms:modified xsi:type="dcterms:W3CDTF">2024-10-01T22:50:49Z</dcterms:modified>
</cp:coreProperties>
</file>